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134_586B25DC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modernComment_185_8A4B8620.xml" ContentType="application/vnd.ms-powerpoint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0" r:id="rId1"/>
  </p:sldMasterIdLst>
  <p:notesMasterIdLst>
    <p:notesMasterId r:id="rId61"/>
  </p:notesMasterIdLst>
  <p:sldIdLst>
    <p:sldId id="256" r:id="rId2"/>
    <p:sldId id="288" r:id="rId3"/>
    <p:sldId id="259" r:id="rId4"/>
    <p:sldId id="400" r:id="rId5"/>
    <p:sldId id="303" r:id="rId6"/>
    <p:sldId id="360" r:id="rId7"/>
    <p:sldId id="308" r:id="rId8"/>
    <p:sldId id="361" r:id="rId9"/>
    <p:sldId id="362" r:id="rId10"/>
    <p:sldId id="295" r:id="rId11"/>
    <p:sldId id="260" r:id="rId12"/>
    <p:sldId id="277" r:id="rId13"/>
    <p:sldId id="297" r:id="rId14"/>
    <p:sldId id="298" r:id="rId15"/>
    <p:sldId id="299" r:id="rId16"/>
    <p:sldId id="296" r:id="rId17"/>
    <p:sldId id="300" r:id="rId18"/>
    <p:sldId id="301" r:id="rId19"/>
    <p:sldId id="389" r:id="rId20"/>
    <p:sldId id="388" r:id="rId21"/>
    <p:sldId id="407" r:id="rId22"/>
    <p:sldId id="302" r:id="rId23"/>
    <p:sldId id="354" r:id="rId24"/>
    <p:sldId id="304" r:id="rId25"/>
    <p:sldId id="363" r:id="rId26"/>
    <p:sldId id="305" r:id="rId27"/>
    <p:sldId id="284" r:id="rId28"/>
    <p:sldId id="355" r:id="rId29"/>
    <p:sldId id="372" r:id="rId30"/>
    <p:sldId id="373" r:id="rId31"/>
    <p:sldId id="374" r:id="rId32"/>
    <p:sldId id="399" r:id="rId33"/>
    <p:sldId id="306" r:id="rId34"/>
    <p:sldId id="356" r:id="rId35"/>
    <p:sldId id="278" r:id="rId36"/>
    <p:sldId id="357" r:id="rId37"/>
    <p:sldId id="358" r:id="rId38"/>
    <p:sldId id="359" r:id="rId39"/>
    <p:sldId id="392" r:id="rId40"/>
    <p:sldId id="370" r:id="rId41"/>
    <p:sldId id="371" r:id="rId42"/>
    <p:sldId id="385" r:id="rId43"/>
    <p:sldId id="364" r:id="rId44"/>
    <p:sldId id="365" r:id="rId45"/>
    <p:sldId id="366" r:id="rId46"/>
    <p:sldId id="367" r:id="rId47"/>
    <p:sldId id="368" r:id="rId48"/>
    <p:sldId id="369" r:id="rId49"/>
    <p:sldId id="384" r:id="rId50"/>
    <p:sldId id="393" r:id="rId51"/>
    <p:sldId id="394" r:id="rId52"/>
    <p:sldId id="395" r:id="rId53"/>
    <p:sldId id="396" r:id="rId54"/>
    <p:sldId id="397" r:id="rId55"/>
    <p:sldId id="398" r:id="rId56"/>
    <p:sldId id="390" r:id="rId57"/>
    <p:sldId id="401" r:id="rId58"/>
    <p:sldId id="402" r:id="rId59"/>
    <p:sldId id="391" r:id="rId6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Dosis" pitchFamily="2" charset="0"/>
      <p:regular r:id="rId66"/>
      <p:bold r:id="rId67"/>
    </p:embeddedFont>
    <p:embeddedFont>
      <p:font typeface="Myriad CAD" panose="020B0305030403020204" charset="0"/>
      <p:regular r:id="rId68"/>
    </p:embeddedFont>
    <p:embeddedFont>
      <p:font typeface="Myriad Pro" panose="020B0503030403020204" charset="0"/>
      <p:regular r:id="rId69"/>
    </p:embeddedFont>
    <p:embeddedFont>
      <p:font typeface="Roboto" panose="02000000000000000000" pitchFamily="2" charset="0"/>
      <p:regular r:id="rId70"/>
      <p:bold r:id="rId71"/>
      <p:italic r:id="rId72"/>
      <p:boldItalic r:id="rId73"/>
    </p:embeddedFont>
    <p:embeddedFont>
      <p:font typeface="Verdana" panose="020B0604030504040204" pitchFamily="34" charset="0"/>
      <p:regular r:id="rId74"/>
      <p:bold r:id="rId75"/>
      <p:italic r:id="rId76"/>
      <p:boldItalic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AA26C9-905B-4A9C-3138-4F29B9B6B25A}" name="Гость" initials="Го" userId="Гость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Замищак Ирина Ивановна" initials="ЗИИ" lastIdx="10" clrIdx="0">
    <p:extLst>
      <p:ext uri="{19B8F6BF-5375-455C-9EA6-DF929625EA0E}">
        <p15:presenceInfo xmlns:p15="http://schemas.microsoft.com/office/powerpoint/2012/main" userId="Замищак Ирина Ивано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F24E"/>
    <a:srgbClr val="67D147"/>
    <a:srgbClr val="0DFF00"/>
    <a:srgbClr val="C98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AE34D1-87E9-4DCC-BF74-0F4F1D620ADB}" v="49" dt="2022-12-11T18:25:38.052"/>
    <p1510:client id="{0D96BC96-007F-4E8F-9776-1EE52023211C}" v="252" dt="2022-12-09T18:17:23.081"/>
    <p1510:client id="{0FE2CADD-FCC9-4BF2-AB51-484419B9CAA6}" v="97" dt="2022-12-09T08:45:17.721"/>
    <p1510:client id="{148C9077-FE48-4D8D-B0E5-7C0CF1C81A4A}" v="107" dt="2022-12-09T13:55:37.839"/>
    <p1510:client id="{161972C2-A7B2-47BF-83D4-2329EABDA691}" v="117" dt="2022-12-09T17:52:10.552"/>
    <p1510:client id="{17F3EB38-879E-455A-83C3-F6E534DE4618}" v="49" dt="2022-12-07T17:18:11.328"/>
    <p1510:client id="{2824C67F-30FF-4D31-9D5E-019D37DF9EA4}" v="1232" dt="2022-12-06T10:34:49.794"/>
    <p1510:client id="{2DA6518C-10EE-4967-B3DA-DDF4A5D8B72A}" v="188" dt="2022-12-08T19:32:57.399"/>
    <p1510:client id="{33F30934-5790-46EB-A96F-22119E1CBAF9}" v="326" dt="2022-12-07T18:40:48.498"/>
    <p1510:client id="{3694F5E2-871B-4135-A1D5-8319479DB981}" v="551" dt="2022-12-08T09:25:05.067"/>
    <p1510:client id="{3879FC25-9A26-44EE-AA09-2B0937BF281A}" v="127" dt="2022-12-07T17:31:15.152"/>
    <p1510:client id="{3C1D4149-E39A-488C-A3F7-E75C1083FCE9}" v="59" dt="2022-12-10T21:04:58.380"/>
    <p1510:client id="{3EF4C45C-7195-40DA-B83D-BDC7842220C0}" v="479" dt="2022-12-08T20:36:41.067"/>
    <p1510:client id="{3F49DF5F-9E6E-41C3-AD6D-6965FC051821}" v="287" dt="2022-12-08T20:19:14.812"/>
    <p1510:client id="{3FE7EA4E-B4F8-4C2E-B11E-13A794EEE23A}" v="708" dt="2022-12-11T20:25:31.854"/>
    <p1510:client id="{42B6BBFD-87A3-4825-981F-A3269AF16959}" v="40" dt="2022-12-09T19:05:43.026"/>
    <p1510:client id="{46A10259-2A50-4F74-AD75-DA33BBE693F7}" v="35" dt="2022-12-11T21:45:22.827"/>
    <p1510:client id="{4746B601-015A-4D5A-92DE-9FC176255B7E}" v="172" dt="2022-12-09T12:24:30.761"/>
    <p1510:client id="{4EDDEBBF-64AA-4F16-9A87-281488C40AE6}" v="44" dt="2022-12-11T20:27:50.158"/>
    <p1510:client id="{50E26667-818A-4781-9E5D-84B79ED4E4AC}" v="21" dt="2022-12-06T15:54:48.922"/>
    <p1510:client id="{52213470-6DC3-4F59-B96C-3E6973F1D3A4}" v="369" dt="2022-12-06T10:36:49.971"/>
    <p1510:client id="{601834FE-E399-4D24-A8EF-340CF7C265E7}" v="151" dt="2022-12-07T19:54:53.874"/>
    <p1510:client id="{64782B8B-C59D-4FB3-89CA-80074DB0088D}" v="368" dt="2022-12-06T10:03:41.175"/>
    <p1510:client id="{6E90F5C4-6364-4F35-BD94-A4D0C5359717}" v="1" dt="2022-12-11T09:24:31.378"/>
    <p1510:client id="{7AE25033-D033-4BDA-A8AB-A7F204CF45D4}" v="1346" dt="2022-12-08T20:15:45.022"/>
    <p1510:client id="{805D3DC5-D023-48FD-B754-D658780E39BF}" v="239" dt="2022-12-09T19:09:50.699"/>
    <p1510:client id="{89F33CA2-B4BD-43C9-953E-57388F38447A}" v="134" dt="2022-12-07T18:07:25.092"/>
    <p1510:client id="{8BF38BEE-A949-49B6-BB96-E756B40952F7}" v="209" dt="2022-12-09T19:07:37.509"/>
    <p1510:client id="{93229D32-2AB4-4F55-B15B-356077D5076A}" v="655" dt="2022-12-09T14:29:52.872"/>
    <p1510:client id="{955E84C2-6DFF-4055-BB5A-E365A6EEAC2D}" v="260" dt="2022-12-06T10:31:46.934"/>
    <p1510:client id="{A2860E7F-6A9B-4983-8718-EAE66BBBE839}" v="125" dt="2022-12-09T08:46:01.246"/>
    <p1510:client id="{A3833E8A-1515-4086-879F-4DDF8B0D6E07}" v="213" dt="2022-12-08T14:56:55.626"/>
    <p1510:client id="{A7F5F07A-FB9E-4B06-B4D3-A6C8652E524E}" v="1088" dt="2022-12-08T18:49:48.764"/>
    <p1510:client id="{AD0A7431-A190-4A2B-993C-1770A9A6313C}" v="8" dt="2022-12-10T17:37:53.309"/>
    <p1510:client id="{ADDF6B53-99F6-4BEC-AF42-A982D60C6E86}" v="1134" dt="2022-12-06T16:59:13.578"/>
    <p1510:client id="{B2C60226-553F-40CB-820D-C030DB4BFEB6}" v="1019" dt="2022-12-06T20:28:16.344"/>
    <p1510:client id="{B640077A-DB60-4E71-B621-892B5CD052E5}" v="184" dt="2022-12-07T19:49:11.636"/>
    <p1510:client id="{B85B07D1-AA8A-4C88-8C33-7E9A2A5F36FD}" v="1348" dt="2022-12-06T21:49:04.286"/>
    <p1510:client id="{B90C2AF0-3C16-4AD9-BFB7-D1EF2B71C6CE}" v="1268" dt="2022-12-09T19:06:17.251"/>
    <p1510:client id="{BFDA8203-9B55-4CCC-BA41-A5EF25B5EA3F}" v="55" dt="2022-12-11T15:32:32.731"/>
    <p1510:client id="{C0BA0A42-3904-4F4E-ADBC-48E194618AA8}" v="54" dt="2022-12-08T21:24:55.479"/>
    <p1510:client id="{CA989D75-479C-40E3-8967-F0CB30A459DD}" v="237" dt="2022-12-10T14:56:22.884"/>
    <p1510:client id="{CCA3DA85-90A2-4FE4-9272-C24282A5A585}" v="30" dt="2022-12-11T19:17:08.008"/>
    <p1510:client id="{CEABE84D-33D4-4876-B9FA-D072856470BD}" v="647" dt="2022-12-09T17:46:15.789"/>
    <p1510:client id="{E67DDDF7-8BC4-4EC3-B463-3664A9DCA264}" v="30" dt="2022-12-11T23:31:51.353"/>
    <p1510:client id="{EF7C9A67-1D6B-469C-898E-D0BE3E0EFB8B}" v="55" dt="2022-12-11T19:05:14.900"/>
    <p1510:client id="{F0E49230-6294-4384-A190-C2D0A1D9B550}" v="11" dt="2022-12-09T05:54:49.625"/>
    <p1510:client id="{FC8E14B5-D195-47CE-92DE-C84DC39CACBB}" v="113" dt="2022-12-08T21:27:48.435"/>
  </p1510:revLst>
</p1510:revInfo>
</file>

<file path=ppt/tableStyles.xml><?xml version="1.0" encoding="utf-8"?>
<a:tblStyleLst xmlns:a="http://schemas.openxmlformats.org/drawingml/2006/main" def="{AF57B9CE-27B7-45A4-9341-B09BDB51A24E}">
  <a:tblStyle styleId="{AF57B9CE-27B7-45A4-9341-B09BDB51A2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091BD0C-065F-43EE-8344-79AE29CD5F3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84" Type="http://schemas.microsoft.com/office/2015/10/relationships/revisionInfo" Target="revisionInfo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3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1.fntdata"/><Relationship Id="rId80" Type="http://schemas.openxmlformats.org/officeDocument/2006/relationships/viewProps" Target="viewProps.xml"/><Relationship Id="rId85" Type="http://schemas.microsoft.com/office/2018/10/relationships/authors" Target="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5.fntdata"/><Relationship Id="rId7" Type="http://schemas.openxmlformats.org/officeDocument/2006/relationships/slide" Target="slides/slide6.xml"/><Relationship Id="rId71" Type="http://schemas.openxmlformats.org/officeDocument/2006/relationships/font" Target="fonts/font10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5.fntdata"/><Relationship Id="rId61" Type="http://schemas.openxmlformats.org/officeDocument/2006/relationships/notesMaster" Target="notesMasters/notesMaster1.xml"/><Relationship Id="rId8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Рощенко Глеб" userId="1629ebf22d083e8f" providerId="Windows Live" clId="Web-{3694F5E2-871B-4135-A1D5-8319479DB981}"/>
    <pc:docChg chg="addSld modSld">
      <pc:chgData name="Рощенко Глеб" userId="1629ebf22d083e8f" providerId="Windows Live" clId="Web-{3694F5E2-871B-4135-A1D5-8319479DB981}" dt="2022-12-08T09:25:05.067" v="280" actId="1076"/>
      <pc:docMkLst>
        <pc:docMk/>
      </pc:docMkLst>
      <pc:sldChg chg="modSp">
        <pc:chgData name="Рощенко Глеб" userId="1629ebf22d083e8f" providerId="Windows Live" clId="Web-{3694F5E2-871B-4135-A1D5-8319479DB981}" dt="2022-12-08T09:25:05.067" v="280" actId="1076"/>
        <pc:sldMkLst>
          <pc:docMk/>
          <pc:sldMk cId="850323758" sldId="390"/>
        </pc:sldMkLst>
        <pc:spChg chg="mod">
          <ac:chgData name="Рощенко Глеб" userId="1629ebf22d083e8f" providerId="Windows Live" clId="Web-{3694F5E2-871B-4135-A1D5-8319479DB981}" dt="2022-12-08T09:25:03.239" v="279" actId="1076"/>
          <ac:spMkLst>
            <pc:docMk/>
            <pc:sldMk cId="850323758" sldId="390"/>
            <ac:spMk id="7" creationId="{FE341ECB-9297-593D-9CB7-52C67C780A9A}"/>
          </ac:spMkLst>
        </pc:spChg>
        <pc:picChg chg="mod">
          <ac:chgData name="Рощенко Глеб" userId="1629ebf22d083e8f" providerId="Windows Live" clId="Web-{3694F5E2-871B-4135-A1D5-8319479DB981}" dt="2022-12-08T09:25:05.067" v="280" actId="1076"/>
          <ac:picMkLst>
            <pc:docMk/>
            <pc:sldMk cId="850323758" sldId="390"/>
            <ac:picMk id="4" creationId="{FD5BCEF2-1639-A74E-389A-5A52C58F6D7E}"/>
          </ac:picMkLst>
        </pc:picChg>
      </pc:sldChg>
      <pc:sldChg chg="addSp delSp modSp add replId">
        <pc:chgData name="Рощенко Глеб" userId="1629ebf22d083e8f" providerId="Windows Live" clId="Web-{3694F5E2-871B-4135-A1D5-8319479DB981}" dt="2022-12-08T09:19:10.299" v="277" actId="1076"/>
        <pc:sldMkLst>
          <pc:docMk/>
          <pc:sldMk cId="960969143" sldId="391"/>
        </pc:sldMkLst>
        <pc:spChg chg="mod">
          <ac:chgData name="Рощенко Глеб" userId="1629ebf22d083e8f" providerId="Windows Live" clId="Web-{3694F5E2-871B-4135-A1D5-8319479DB981}" dt="2022-12-08T09:06:06.495" v="17" actId="20577"/>
          <ac:spMkLst>
            <pc:docMk/>
            <pc:sldMk cId="960969143" sldId="391"/>
            <ac:spMk id="3" creationId="{98F0ADB5-74A9-783E-2DA5-F1DA31415FF0}"/>
          </ac:spMkLst>
        </pc:spChg>
        <pc:spChg chg="mod">
          <ac:chgData name="Рощенко Глеб" userId="1629ebf22d083e8f" providerId="Windows Live" clId="Web-{3694F5E2-871B-4135-A1D5-8319479DB981}" dt="2022-12-08T09:19:10.299" v="277" actId="1076"/>
          <ac:spMkLst>
            <pc:docMk/>
            <pc:sldMk cId="960969143" sldId="391"/>
            <ac:spMk id="6" creationId="{1DCE1182-D724-B608-C5CB-94B13834BFCE}"/>
          </ac:spMkLst>
        </pc:spChg>
        <pc:spChg chg="mod">
          <ac:chgData name="Рощенко Глеб" userId="1629ebf22d083e8f" providerId="Windows Live" clId="Web-{3694F5E2-871B-4135-A1D5-8319479DB981}" dt="2022-12-08T09:18:39.455" v="256" actId="20577"/>
          <ac:spMkLst>
            <pc:docMk/>
            <pc:sldMk cId="960969143" sldId="391"/>
            <ac:spMk id="7" creationId="{FE341ECB-9297-593D-9CB7-52C67C780A9A}"/>
          </ac:spMkLst>
        </pc:spChg>
        <pc:spChg chg="add mod">
          <ac:chgData name="Рощенко Глеб" userId="1629ebf22d083e8f" providerId="Windows Live" clId="Web-{3694F5E2-871B-4135-A1D5-8319479DB981}" dt="2022-12-08T09:18:39.533" v="258" actId="20577"/>
          <ac:spMkLst>
            <pc:docMk/>
            <pc:sldMk cId="960969143" sldId="391"/>
            <ac:spMk id="8" creationId="{84B6F26F-F6AC-65D7-4E87-82304CC0D905}"/>
          </ac:spMkLst>
        </pc:spChg>
        <pc:picChg chg="del">
          <ac:chgData name="Рощенко Глеб" userId="1629ebf22d083e8f" providerId="Windows Live" clId="Web-{3694F5E2-871B-4135-A1D5-8319479DB981}" dt="2022-12-08T09:06:35.667" v="19"/>
          <ac:picMkLst>
            <pc:docMk/>
            <pc:sldMk cId="960969143" sldId="391"/>
            <ac:picMk id="4" creationId="{FD5BCEF2-1639-A74E-389A-5A52C58F6D7E}"/>
          </ac:picMkLst>
        </pc:picChg>
        <pc:picChg chg="del">
          <ac:chgData name="Рощенко Глеб" userId="1629ebf22d083e8f" providerId="Windows Live" clId="Web-{3694F5E2-871B-4135-A1D5-8319479DB981}" dt="2022-12-08T09:06:32.167" v="18"/>
          <ac:picMkLst>
            <pc:docMk/>
            <pc:sldMk cId="960969143" sldId="391"/>
            <ac:picMk id="5" creationId="{1853D7C6-A435-8663-6CFF-6BB655D20BE5}"/>
          </ac:picMkLst>
        </pc:picChg>
      </pc:sldChg>
    </pc:docChg>
  </pc:docChgLst>
  <pc:docChgLst>
    <pc:chgData name="Рощенко Глеб" userId="1629ebf22d083e8f" providerId="Windows Live" clId="Web-{ADDF6B53-99F6-4BEC-AF42-A982D60C6E86}"/>
    <pc:docChg chg="modSld">
      <pc:chgData name="Рощенко Глеб" userId="1629ebf22d083e8f" providerId="Windows Live" clId="Web-{ADDF6B53-99F6-4BEC-AF42-A982D60C6E86}" dt="2022-12-06T16:59:13.578" v="945" actId="20577"/>
      <pc:docMkLst>
        <pc:docMk/>
      </pc:docMkLst>
      <pc:sldChg chg="modSp">
        <pc:chgData name="Рощенко Глеб" userId="1629ebf22d083e8f" providerId="Windows Live" clId="Web-{ADDF6B53-99F6-4BEC-AF42-A982D60C6E86}" dt="2022-12-06T16:56:35.077" v="935" actId="14100"/>
        <pc:sldMkLst>
          <pc:docMk/>
          <pc:sldMk cId="1249893841" sldId="259"/>
        </pc:sldMkLst>
        <pc:spChg chg="mod">
          <ac:chgData name="Рощенко Глеб" userId="1629ebf22d083e8f" providerId="Windows Live" clId="Web-{ADDF6B53-99F6-4BEC-AF42-A982D60C6E86}" dt="2022-12-06T16:56:35.077" v="935" actId="14100"/>
          <ac:spMkLst>
            <pc:docMk/>
            <pc:sldMk cId="1249893841" sldId="259"/>
            <ac:spMk id="132" creationId="{00000000-0000-0000-0000-000000000000}"/>
          </ac:spMkLst>
        </pc:spChg>
      </pc:sldChg>
      <pc:sldChg chg="modSp">
        <pc:chgData name="Рощенко Глеб" userId="1629ebf22d083e8f" providerId="Windows Live" clId="Web-{ADDF6B53-99F6-4BEC-AF42-A982D60C6E86}" dt="2022-12-06T16:59:13.578" v="945" actId="20577"/>
        <pc:sldMkLst>
          <pc:docMk/>
          <pc:sldMk cId="3704559098" sldId="273"/>
        </pc:sldMkLst>
        <pc:spChg chg="mod">
          <ac:chgData name="Рощенко Глеб" userId="1629ebf22d083e8f" providerId="Windows Live" clId="Web-{ADDF6B53-99F6-4BEC-AF42-A982D60C6E86}" dt="2022-12-06T16:59:13.578" v="945" actId="20577"/>
          <ac:spMkLst>
            <pc:docMk/>
            <pc:sldMk cId="3704559098" sldId="273"/>
            <ac:spMk id="257" creationId="{00000000-0000-0000-0000-000000000000}"/>
          </ac:spMkLst>
        </pc:spChg>
        <pc:spChg chg="mod">
          <ac:chgData name="Рощенко Глеб" userId="1629ebf22d083e8f" providerId="Windows Live" clId="Web-{ADDF6B53-99F6-4BEC-AF42-A982D60C6E86}" dt="2022-12-06T16:58:45.453" v="939" actId="20577"/>
          <ac:spMkLst>
            <pc:docMk/>
            <pc:sldMk cId="3704559098" sldId="273"/>
            <ac:spMk id="258" creationId="{00000000-0000-0000-0000-000000000000}"/>
          </ac:spMkLst>
        </pc:spChg>
        <pc:spChg chg="mod">
          <ac:chgData name="Рощенко Глеб" userId="1629ebf22d083e8f" providerId="Windows Live" clId="Web-{ADDF6B53-99F6-4BEC-AF42-A982D60C6E86}" dt="2022-12-06T16:58:53.125" v="940" actId="20577"/>
          <ac:spMkLst>
            <pc:docMk/>
            <pc:sldMk cId="3704559098" sldId="273"/>
            <ac:spMk id="259" creationId="{00000000-0000-0000-0000-000000000000}"/>
          </ac:spMkLst>
        </pc:spChg>
        <pc:spChg chg="mod">
          <ac:chgData name="Рощенко Глеб" userId="1629ebf22d083e8f" providerId="Windows Live" clId="Web-{ADDF6B53-99F6-4BEC-AF42-A982D60C6E86}" dt="2022-12-06T16:58:54.969" v="941" actId="20577"/>
          <ac:spMkLst>
            <pc:docMk/>
            <pc:sldMk cId="3704559098" sldId="273"/>
            <ac:spMk id="260" creationId="{00000000-0000-0000-0000-000000000000}"/>
          </ac:spMkLst>
        </pc:spChg>
        <pc:spChg chg="mod">
          <ac:chgData name="Рощенко Глеб" userId="1629ebf22d083e8f" providerId="Windows Live" clId="Web-{ADDF6B53-99F6-4BEC-AF42-A982D60C6E86}" dt="2022-12-06T16:58:57.890" v="942" actId="20577"/>
          <ac:spMkLst>
            <pc:docMk/>
            <pc:sldMk cId="3704559098" sldId="273"/>
            <ac:spMk id="262" creationId="{00000000-0000-0000-0000-000000000000}"/>
          </ac:spMkLst>
        </pc:spChg>
        <pc:spChg chg="mod">
          <ac:chgData name="Рощенко Глеб" userId="1629ebf22d083e8f" providerId="Windows Live" clId="Web-{ADDF6B53-99F6-4BEC-AF42-A982D60C6E86}" dt="2022-12-06T16:59:03.219" v="943" actId="20577"/>
          <ac:spMkLst>
            <pc:docMk/>
            <pc:sldMk cId="3704559098" sldId="273"/>
            <ac:spMk id="263" creationId="{00000000-0000-0000-0000-000000000000}"/>
          </ac:spMkLst>
        </pc:spChg>
        <pc:spChg chg="mod">
          <ac:chgData name="Рощенко Глеб" userId="1629ebf22d083e8f" providerId="Windows Live" clId="Web-{ADDF6B53-99F6-4BEC-AF42-A982D60C6E86}" dt="2022-12-06T16:59:08.890" v="944" actId="20577"/>
          <ac:spMkLst>
            <pc:docMk/>
            <pc:sldMk cId="3704559098" sldId="273"/>
            <ac:spMk id="264" creationId="{00000000-0000-0000-0000-000000000000}"/>
          </ac:spMkLst>
        </pc:spChg>
      </pc:sldChg>
      <pc:sldChg chg="addSp delSp modSp">
        <pc:chgData name="Рощенко Глеб" userId="1629ebf22d083e8f" providerId="Windows Live" clId="Web-{ADDF6B53-99F6-4BEC-AF42-A982D60C6E86}" dt="2022-12-06T16:51:16.418" v="873"/>
        <pc:sldMkLst>
          <pc:docMk/>
          <pc:sldMk cId="1280002370" sldId="277"/>
        </pc:sldMkLst>
        <pc:spChg chg="mod">
          <ac:chgData name="Рощенко Глеб" userId="1629ebf22d083e8f" providerId="Windows Live" clId="Web-{ADDF6B53-99F6-4BEC-AF42-A982D60C6E86}" dt="2022-12-06T16:11:50.114" v="21" actId="1076"/>
          <ac:spMkLst>
            <pc:docMk/>
            <pc:sldMk cId="1280002370" sldId="277"/>
            <ac:spMk id="320" creationId="{00000000-0000-0000-0000-000000000000}"/>
          </ac:spMkLst>
        </pc:spChg>
        <pc:grpChg chg="mod">
          <ac:chgData name="Рощенко Глеб" userId="1629ebf22d083e8f" providerId="Windows Live" clId="Web-{ADDF6B53-99F6-4BEC-AF42-A982D60C6E86}" dt="2022-12-06T16:14:15.866" v="59" actId="14100"/>
          <ac:grpSpMkLst>
            <pc:docMk/>
            <pc:sldMk cId="1280002370" sldId="277"/>
            <ac:grpSpMk id="319" creationId="{00000000-0000-0000-0000-000000000000}"/>
          </ac:grpSpMkLst>
        </pc:grpChg>
        <pc:picChg chg="add del mod">
          <ac:chgData name="Рощенко Глеб" userId="1629ebf22d083e8f" providerId="Windows Live" clId="Web-{ADDF6B53-99F6-4BEC-AF42-A982D60C6E86}" dt="2022-12-06T16:10:09.176" v="4"/>
          <ac:picMkLst>
            <pc:docMk/>
            <pc:sldMk cId="1280002370" sldId="277"/>
            <ac:picMk id="2" creationId="{EC0A7DE7-9D17-6ED4-1E7A-CECAC4948DFC}"/>
          </ac:picMkLst>
        </pc:picChg>
        <pc:picChg chg="add mod ord modCrop">
          <ac:chgData name="Рощенко Глеб" userId="1629ebf22d083e8f" providerId="Windows Live" clId="Web-{ADDF6B53-99F6-4BEC-AF42-A982D60C6E86}" dt="2022-12-06T16:51:16.418" v="873"/>
          <ac:picMkLst>
            <pc:docMk/>
            <pc:sldMk cId="1280002370" sldId="277"/>
            <ac:picMk id="3" creationId="{1A5D3EF9-FF59-9F0E-A036-1569EF4FEB30}"/>
          </ac:picMkLst>
        </pc:picChg>
      </pc:sldChg>
      <pc:sldChg chg="modSp">
        <pc:chgData name="Рощенко Глеб" userId="1629ebf22d083e8f" providerId="Windows Live" clId="Web-{ADDF6B53-99F6-4BEC-AF42-A982D60C6E86}" dt="2022-12-06T16:49:45.167" v="859" actId="20577"/>
        <pc:sldMkLst>
          <pc:docMk/>
          <pc:sldMk cId="3503367494" sldId="288"/>
        </pc:sldMkLst>
        <pc:spChg chg="mod">
          <ac:chgData name="Рощенко Глеб" userId="1629ebf22d083e8f" providerId="Windows Live" clId="Web-{ADDF6B53-99F6-4BEC-AF42-A982D60C6E86}" dt="2022-12-06T16:49:45.167" v="859" actId="20577"/>
          <ac:spMkLst>
            <pc:docMk/>
            <pc:sldMk cId="3503367494" sldId="288"/>
            <ac:spMk id="3" creationId="{297C74A4-AA0B-EA4A-BAF5-DD8AB0A793EA}"/>
          </ac:spMkLst>
        </pc:spChg>
        <pc:picChg chg="mod">
          <ac:chgData name="Рощенко Глеб" userId="1629ebf22d083e8f" providerId="Windows Live" clId="Web-{ADDF6B53-99F6-4BEC-AF42-A982D60C6E86}" dt="2022-12-06T16:18:19.711" v="79"/>
          <ac:picMkLst>
            <pc:docMk/>
            <pc:sldMk cId="3503367494" sldId="288"/>
            <ac:picMk id="4102" creationId="{BC145387-26A2-82D3-37C2-BEF6B2DDC568}"/>
          </ac:picMkLst>
        </pc:picChg>
      </pc:sldChg>
      <pc:sldChg chg="addSp delSp modSp">
        <pc:chgData name="Рощенко Глеб" userId="1629ebf22d083e8f" providerId="Windows Live" clId="Web-{ADDF6B53-99F6-4BEC-AF42-A982D60C6E86}" dt="2022-12-06T16:53:36.294" v="901" actId="1076"/>
        <pc:sldMkLst>
          <pc:docMk/>
          <pc:sldMk cId="361874034" sldId="296"/>
        </pc:sldMkLst>
        <pc:spChg chg="del">
          <ac:chgData name="Рощенко Глеб" userId="1629ebf22d083e8f" providerId="Windows Live" clId="Web-{ADDF6B53-99F6-4BEC-AF42-A982D60C6E86}" dt="2022-12-06T16:52:52.387" v="886"/>
          <ac:spMkLst>
            <pc:docMk/>
            <pc:sldMk cId="361874034" sldId="296"/>
            <ac:spMk id="3" creationId="{3728D310-62CB-BC74-1D16-4F7E3DE38368}"/>
          </ac:spMkLst>
        </pc:spChg>
        <pc:picChg chg="add mod modCrop">
          <ac:chgData name="Рощенко Глеб" userId="1629ebf22d083e8f" providerId="Windows Live" clId="Web-{ADDF6B53-99F6-4BEC-AF42-A982D60C6E86}" dt="2022-12-06T16:53:36.294" v="901" actId="1076"/>
          <ac:picMkLst>
            <pc:docMk/>
            <pc:sldMk cId="361874034" sldId="296"/>
            <ac:picMk id="5" creationId="{FC3AA3BB-7AA9-A241-D2F1-968066FC56F6}"/>
          </ac:picMkLst>
        </pc:picChg>
        <pc:picChg chg="add del">
          <ac:chgData name="Рощенко Глеб" userId="1629ebf22d083e8f" providerId="Windows Live" clId="Web-{ADDF6B53-99F6-4BEC-AF42-A982D60C6E86}" dt="2022-12-06T16:52:45.543" v="884"/>
          <ac:picMkLst>
            <pc:docMk/>
            <pc:sldMk cId="361874034" sldId="296"/>
            <ac:picMk id="1026" creationId="{4F1EA0C9-D3EF-6267-B19F-6D107DAAF2FE}"/>
          </ac:picMkLst>
        </pc:picChg>
      </pc:sldChg>
      <pc:sldChg chg="addSp delSp modSp">
        <pc:chgData name="Рощенко Глеб" userId="1629ebf22d083e8f" providerId="Windows Live" clId="Web-{ADDF6B53-99F6-4BEC-AF42-A982D60C6E86}" dt="2022-12-06T16:54:06.888" v="910" actId="1076"/>
        <pc:sldMkLst>
          <pc:docMk/>
          <pc:sldMk cId="4192957832" sldId="300"/>
        </pc:sldMkLst>
        <pc:spChg chg="del">
          <ac:chgData name="Рощенко Глеб" userId="1629ebf22d083e8f" providerId="Windows Live" clId="Web-{ADDF6B53-99F6-4BEC-AF42-A982D60C6E86}" dt="2022-12-06T16:53:42.872" v="903"/>
          <ac:spMkLst>
            <pc:docMk/>
            <pc:sldMk cId="4192957832" sldId="300"/>
            <ac:spMk id="3" creationId="{3728D310-62CB-BC74-1D16-4F7E3DE38368}"/>
          </ac:spMkLst>
        </pc:spChg>
        <pc:picChg chg="add mod modCrop">
          <ac:chgData name="Рощенко Глеб" userId="1629ebf22d083e8f" providerId="Windows Live" clId="Web-{ADDF6B53-99F6-4BEC-AF42-A982D60C6E86}" dt="2022-12-06T16:54:06.888" v="910" actId="1076"/>
          <ac:picMkLst>
            <pc:docMk/>
            <pc:sldMk cId="4192957832" sldId="300"/>
            <ac:picMk id="5" creationId="{68017812-FF70-06AF-F01A-B4292017A10E}"/>
          </ac:picMkLst>
        </pc:picChg>
        <pc:picChg chg="del">
          <ac:chgData name="Рощенко Глеб" userId="1629ebf22d083e8f" providerId="Windows Live" clId="Web-{ADDF6B53-99F6-4BEC-AF42-A982D60C6E86}" dt="2022-12-06T16:53:41.560" v="902"/>
          <ac:picMkLst>
            <pc:docMk/>
            <pc:sldMk cId="4192957832" sldId="300"/>
            <ac:picMk id="2050" creationId="{C91D2BBE-A4C2-FD78-E53F-86735141C833}"/>
          </ac:picMkLst>
        </pc:picChg>
      </pc:sldChg>
      <pc:sldChg chg="addSp delSp modSp">
        <pc:chgData name="Рощенко Глеб" userId="1629ebf22d083e8f" providerId="Windows Live" clId="Web-{ADDF6B53-99F6-4BEC-AF42-A982D60C6E86}" dt="2022-12-06T16:54:42.154" v="925" actId="1076"/>
        <pc:sldMkLst>
          <pc:docMk/>
          <pc:sldMk cId="280646926" sldId="301"/>
        </pc:sldMkLst>
        <pc:spChg chg="del">
          <ac:chgData name="Рощенко Глеб" userId="1629ebf22d083e8f" providerId="Windows Live" clId="Web-{ADDF6B53-99F6-4BEC-AF42-A982D60C6E86}" dt="2022-12-06T16:54:12.622" v="912"/>
          <ac:spMkLst>
            <pc:docMk/>
            <pc:sldMk cId="280646926" sldId="301"/>
            <ac:spMk id="3" creationId="{3728D310-62CB-BC74-1D16-4F7E3DE38368}"/>
          </ac:spMkLst>
        </pc:spChg>
        <pc:picChg chg="add mod modCrop">
          <ac:chgData name="Рощенко Глеб" userId="1629ebf22d083e8f" providerId="Windows Live" clId="Web-{ADDF6B53-99F6-4BEC-AF42-A982D60C6E86}" dt="2022-12-06T16:54:42.154" v="925" actId="1076"/>
          <ac:picMkLst>
            <pc:docMk/>
            <pc:sldMk cId="280646926" sldId="301"/>
            <ac:picMk id="5" creationId="{D6BB1166-123B-2556-7551-FA3044BA291B}"/>
          </ac:picMkLst>
        </pc:picChg>
        <pc:picChg chg="del">
          <ac:chgData name="Рощенко Глеб" userId="1629ebf22d083e8f" providerId="Windows Live" clId="Web-{ADDF6B53-99F6-4BEC-AF42-A982D60C6E86}" dt="2022-12-06T16:54:10.997" v="911"/>
          <ac:picMkLst>
            <pc:docMk/>
            <pc:sldMk cId="280646926" sldId="301"/>
            <ac:picMk id="3074" creationId="{6BC9D695-D6D0-4BA3-57CE-D168CF0C43DD}"/>
          </ac:picMkLst>
        </pc:picChg>
      </pc:sldChg>
      <pc:sldChg chg="addSp delSp modSp">
        <pc:chgData name="Рощенко Глеб" userId="1629ebf22d083e8f" providerId="Windows Live" clId="Web-{ADDF6B53-99F6-4BEC-AF42-A982D60C6E86}" dt="2022-12-06T16:55:29.967" v="934" actId="1076"/>
        <pc:sldMkLst>
          <pc:docMk/>
          <pc:sldMk cId="3445250121" sldId="302"/>
        </pc:sldMkLst>
        <pc:picChg chg="add mod modCrop">
          <ac:chgData name="Рощенко Глеб" userId="1629ebf22d083e8f" providerId="Windows Live" clId="Web-{ADDF6B53-99F6-4BEC-AF42-A982D60C6E86}" dt="2022-12-06T16:55:29.967" v="934" actId="1076"/>
          <ac:picMkLst>
            <pc:docMk/>
            <pc:sldMk cId="3445250121" sldId="302"/>
            <ac:picMk id="3" creationId="{0A7780F1-E0B7-F33A-B006-5548C38301E9}"/>
          </ac:picMkLst>
        </pc:picChg>
        <pc:picChg chg="del">
          <ac:chgData name="Рощенко Глеб" userId="1629ebf22d083e8f" providerId="Windows Live" clId="Web-{ADDF6B53-99F6-4BEC-AF42-A982D60C6E86}" dt="2022-12-06T16:51:58.559" v="874"/>
          <ac:picMkLst>
            <pc:docMk/>
            <pc:sldMk cId="3445250121" sldId="302"/>
            <ac:picMk id="10" creationId="{D35D5CAE-DBA0-D567-7A95-9BF411C27EFF}"/>
          </ac:picMkLst>
        </pc:picChg>
      </pc:sldChg>
      <pc:sldChg chg="modSp">
        <pc:chgData name="Рощенко Глеб" userId="1629ebf22d083e8f" providerId="Windows Live" clId="Web-{ADDF6B53-99F6-4BEC-AF42-A982D60C6E86}" dt="2022-12-06T16:25:05.230" v="81" actId="1076"/>
        <pc:sldMkLst>
          <pc:docMk/>
          <pc:sldMk cId="1225230658" sldId="306"/>
        </pc:sldMkLst>
        <pc:graphicFrameChg chg="mod">
          <ac:chgData name="Рощенко Глеб" userId="1629ebf22d083e8f" providerId="Windows Live" clId="Web-{ADDF6B53-99F6-4BEC-AF42-A982D60C6E86}" dt="2022-12-06T16:25:05.230" v="81" actId="1076"/>
          <ac:graphicFrameMkLst>
            <pc:docMk/>
            <pc:sldMk cId="1225230658" sldId="306"/>
            <ac:graphicFrameMk id="210" creationId="{00000000-0000-0000-0000-000000000000}"/>
          </ac:graphicFrameMkLst>
        </pc:graphicFrameChg>
      </pc:sldChg>
      <pc:sldChg chg="modSp">
        <pc:chgData name="Рощенко Глеб" userId="1629ebf22d083e8f" providerId="Windows Live" clId="Web-{ADDF6B53-99F6-4BEC-AF42-A982D60C6E86}" dt="2022-12-06T16:58:32.859" v="938" actId="20577"/>
        <pc:sldMkLst>
          <pc:docMk/>
          <pc:sldMk cId="1507499439" sldId="307"/>
        </pc:sldMkLst>
        <pc:spChg chg="mod">
          <ac:chgData name="Рощенко Глеб" userId="1629ebf22d083e8f" providerId="Windows Live" clId="Web-{ADDF6B53-99F6-4BEC-AF42-A982D60C6E86}" dt="2022-12-06T16:58:32.859" v="938" actId="20577"/>
          <ac:spMkLst>
            <pc:docMk/>
            <pc:sldMk cId="1507499439" sldId="307"/>
            <ac:spMk id="131" creationId="{00000000-0000-0000-0000-000000000000}"/>
          </ac:spMkLst>
        </pc:spChg>
      </pc:sldChg>
      <pc:sldChg chg="modSp">
        <pc:chgData name="Рощенко Глеб" userId="1629ebf22d083e8f" providerId="Windows Live" clId="Web-{ADDF6B53-99F6-4BEC-AF42-A982D60C6E86}" dt="2022-12-06T16:09:39.941" v="0" actId="20577"/>
        <pc:sldMkLst>
          <pc:docMk/>
          <pc:sldMk cId="2685280989" sldId="354"/>
        </pc:sldMkLst>
        <pc:spChg chg="mod">
          <ac:chgData name="Рощенко Глеб" userId="1629ebf22d083e8f" providerId="Windows Live" clId="Web-{ADDF6B53-99F6-4BEC-AF42-A982D60C6E86}" dt="2022-12-06T16:09:39.941" v="0" actId="20577"/>
          <ac:spMkLst>
            <pc:docMk/>
            <pc:sldMk cId="2685280989" sldId="354"/>
            <ac:spMk id="4" creationId="{7B240ADB-0C80-CD4F-0103-359F11ACC9B6}"/>
          </ac:spMkLst>
        </pc:spChg>
      </pc:sldChg>
      <pc:sldChg chg="addSp delSp modSp">
        <pc:chgData name="Рощенко Глеб" userId="1629ebf22d083e8f" providerId="Windows Live" clId="Web-{ADDF6B53-99F6-4BEC-AF42-A982D60C6E86}" dt="2022-12-06T16:49:09.198" v="854"/>
        <pc:sldMkLst>
          <pc:docMk/>
          <pc:sldMk cId="3934176924" sldId="358"/>
        </pc:sldMkLst>
        <pc:spChg chg="del">
          <ac:chgData name="Рощенко Глеб" userId="1629ebf22d083e8f" providerId="Windows Live" clId="Web-{ADDF6B53-99F6-4BEC-AF42-A982D60C6E86}" dt="2022-12-06T16:25:16.402" v="83"/>
          <ac:spMkLst>
            <pc:docMk/>
            <pc:sldMk cId="3934176924" sldId="358"/>
            <ac:spMk id="3" creationId="{973BB63F-A355-24EA-20D2-614A221E1DB8}"/>
          </ac:spMkLst>
        </pc:spChg>
        <pc:spChg chg="del">
          <ac:chgData name="Рощенко Глеб" userId="1629ebf22d083e8f" providerId="Windows Live" clId="Web-{ADDF6B53-99F6-4BEC-AF42-A982D60C6E86}" dt="2022-12-06T16:25:20.168" v="84"/>
          <ac:spMkLst>
            <pc:docMk/>
            <pc:sldMk cId="3934176924" sldId="358"/>
            <ac:spMk id="4" creationId="{58694D80-AA98-BA17-2A13-CA65BF691BC7}"/>
          </ac:spMkLst>
        </pc:spChg>
        <pc:spChg chg="del">
          <ac:chgData name="Рощенко Глеб" userId="1629ebf22d083e8f" providerId="Windows Live" clId="Web-{ADDF6B53-99F6-4BEC-AF42-A982D60C6E86}" dt="2022-12-06T16:25:20.262" v="85"/>
          <ac:spMkLst>
            <pc:docMk/>
            <pc:sldMk cId="3934176924" sldId="358"/>
            <ac:spMk id="5" creationId="{D726AC18-D4CC-EF3E-BB4B-F0DEF6E56179}"/>
          </ac:spMkLst>
        </pc:spChg>
        <pc:graphicFrameChg chg="add mod modGraphic">
          <ac:chgData name="Рощенко Глеб" userId="1629ebf22d083e8f" providerId="Windows Live" clId="Web-{ADDF6B53-99F6-4BEC-AF42-A982D60C6E86}" dt="2022-12-06T16:49:09.198" v="854"/>
          <ac:graphicFrameMkLst>
            <pc:docMk/>
            <pc:sldMk cId="3934176924" sldId="358"/>
            <ac:graphicFrameMk id="8" creationId="{0F5F91DE-DC0C-6EF9-771E-F48B5CAC6F94}"/>
          </ac:graphicFrameMkLst>
        </pc:graphicFrameChg>
        <pc:graphicFrameChg chg="add del mod modGraphic">
          <ac:chgData name="Рощенко Глеб" userId="1629ebf22d083e8f" providerId="Windows Live" clId="Web-{ADDF6B53-99F6-4BEC-AF42-A982D60C6E86}" dt="2022-12-06T16:31:57.548" v="492"/>
          <ac:graphicFrameMkLst>
            <pc:docMk/>
            <pc:sldMk cId="3934176924" sldId="358"/>
            <ac:graphicFrameMk id="10" creationId="{2CE9E386-A9AD-3244-64AD-F240772B1AD8}"/>
          </ac:graphicFrameMkLst>
        </pc:graphicFrameChg>
      </pc:sldChg>
    </pc:docChg>
  </pc:docChgLst>
  <pc:docChgLst>
    <pc:chgData name="Гость" providerId="Windows Live" clId="Web-{CCA3DA85-90A2-4FE4-9272-C24282A5A585}"/>
    <pc:docChg chg="modSld">
      <pc:chgData name="Гость" userId="" providerId="Windows Live" clId="Web-{CCA3DA85-90A2-4FE4-9272-C24282A5A585}" dt="2022-12-11T19:17:05.289" v="27" actId="20577"/>
      <pc:docMkLst>
        <pc:docMk/>
      </pc:docMkLst>
      <pc:sldChg chg="addSp delSp modSp">
        <pc:chgData name="Гость" userId="" providerId="Windows Live" clId="Web-{CCA3DA85-90A2-4FE4-9272-C24282A5A585}" dt="2022-12-11T18:21:54.246" v="16"/>
        <pc:sldMkLst>
          <pc:docMk/>
          <pc:sldMk cId="3503367494" sldId="288"/>
        </pc:sldMkLst>
        <pc:picChg chg="add mod">
          <ac:chgData name="Гость" userId="" providerId="Windows Live" clId="Web-{CCA3DA85-90A2-4FE4-9272-C24282A5A585}" dt="2022-12-11T18:21:54.246" v="16"/>
          <ac:picMkLst>
            <pc:docMk/>
            <pc:sldMk cId="3503367494" sldId="288"/>
            <ac:picMk id="5" creationId="{3F3BE6DE-94B3-C214-47C8-A77C0580E04A}"/>
          </ac:picMkLst>
        </pc:picChg>
        <pc:picChg chg="del mod">
          <ac:chgData name="Гость" userId="" providerId="Windows Live" clId="Web-{CCA3DA85-90A2-4FE4-9272-C24282A5A585}" dt="2022-12-11T18:20:40.808" v="6"/>
          <ac:picMkLst>
            <pc:docMk/>
            <pc:sldMk cId="3503367494" sldId="288"/>
            <ac:picMk id="4100" creationId="{A4920B24-3FCC-677D-E7E3-79A829A37F24}"/>
          </ac:picMkLst>
        </pc:picChg>
      </pc:sldChg>
      <pc:sldChg chg="modSp">
        <pc:chgData name="Гость" userId="" providerId="Windows Live" clId="Web-{CCA3DA85-90A2-4FE4-9272-C24282A5A585}" dt="2022-12-11T19:07:25.751" v="25" actId="20577"/>
        <pc:sldMkLst>
          <pc:docMk/>
          <pc:sldMk cId="2685280989" sldId="354"/>
        </pc:sldMkLst>
        <pc:spChg chg="mod">
          <ac:chgData name="Гость" userId="" providerId="Windows Live" clId="Web-{CCA3DA85-90A2-4FE4-9272-C24282A5A585}" dt="2022-12-11T19:07:25.751" v="25" actId="20577"/>
          <ac:spMkLst>
            <pc:docMk/>
            <pc:sldMk cId="2685280989" sldId="354"/>
            <ac:spMk id="5" creationId="{BBA8352B-92BD-92C4-2D42-C4681FE719A8}"/>
          </ac:spMkLst>
        </pc:spChg>
      </pc:sldChg>
      <pc:sldChg chg="modSp">
        <pc:chgData name="Гость" userId="" providerId="Windows Live" clId="Web-{CCA3DA85-90A2-4FE4-9272-C24282A5A585}" dt="2022-12-11T19:17:05.289" v="27" actId="20577"/>
        <pc:sldMkLst>
          <pc:docMk/>
          <pc:sldMk cId="2343503416" sldId="399"/>
        </pc:sldMkLst>
        <pc:spChg chg="mod">
          <ac:chgData name="Гость" userId="" providerId="Windows Live" clId="Web-{CCA3DA85-90A2-4FE4-9272-C24282A5A585}" dt="2022-12-11T19:17:05.289" v="27" actId="20577"/>
          <ac:spMkLst>
            <pc:docMk/>
            <pc:sldMk cId="2343503416" sldId="399"/>
            <ac:spMk id="131" creationId="{00000000-0000-0000-0000-000000000000}"/>
          </ac:spMkLst>
        </pc:spChg>
      </pc:sldChg>
    </pc:docChg>
  </pc:docChgLst>
  <pc:docChgLst>
    <pc:chgData name="Рощенко Глеб" userId="1629ebf22d083e8f" providerId="Windows Live" clId="Web-{3FE7EA4E-B4F8-4C2E-B11E-13A794EEE23A}"/>
    <pc:docChg chg="addSld delSld modSld sldOrd">
      <pc:chgData name="Рощенко Глеб" userId="1629ebf22d083e8f" providerId="Windows Live" clId="Web-{3FE7EA4E-B4F8-4C2E-B11E-13A794EEE23A}" dt="2022-12-11T20:25:31.386" v="619"/>
      <pc:docMkLst>
        <pc:docMk/>
      </pc:docMkLst>
      <pc:sldChg chg="modSp">
        <pc:chgData name="Рощенко Глеб" userId="1629ebf22d083e8f" providerId="Windows Live" clId="Web-{3FE7EA4E-B4F8-4C2E-B11E-13A794EEE23A}" dt="2022-12-11T20:16:33.994" v="534" actId="20577"/>
        <pc:sldMkLst>
          <pc:docMk/>
          <pc:sldMk cId="0" sldId="256"/>
        </pc:sldMkLst>
        <pc:spChg chg="mod">
          <ac:chgData name="Рощенко Глеб" userId="1629ebf22d083e8f" providerId="Windows Live" clId="Web-{3FE7EA4E-B4F8-4C2E-B11E-13A794EEE23A}" dt="2022-12-11T20:16:33.994" v="534" actId="20577"/>
          <ac:spMkLst>
            <pc:docMk/>
            <pc:sldMk cId="0" sldId="256"/>
            <ac:spMk id="109" creationId="{00000000-0000-0000-0000-000000000000}"/>
          </ac:spMkLst>
        </pc:spChg>
      </pc:sldChg>
      <pc:sldChg chg="modSp">
        <pc:chgData name="Рощенко Глеб" userId="1629ebf22d083e8f" providerId="Windows Live" clId="Web-{3FE7EA4E-B4F8-4C2E-B11E-13A794EEE23A}" dt="2022-12-11T19:36:54.910" v="452" actId="1076"/>
        <pc:sldMkLst>
          <pc:docMk/>
          <pc:sldMk cId="1702370795" sldId="260"/>
        </pc:sldMkLst>
        <pc:spChg chg="mod">
          <ac:chgData name="Рощенко Глеб" userId="1629ebf22d083e8f" providerId="Windows Live" clId="Web-{3FE7EA4E-B4F8-4C2E-B11E-13A794EEE23A}" dt="2022-12-11T19:36:54.910" v="452" actId="1076"/>
          <ac:spMkLst>
            <pc:docMk/>
            <pc:sldMk cId="1702370795" sldId="260"/>
            <ac:spMk id="2" creationId="{1E0C1481-F0F6-FDDE-38F2-6FB6D9B001CA}"/>
          </ac:spMkLst>
        </pc:spChg>
        <pc:spChg chg="mod">
          <ac:chgData name="Рощенко Глеб" userId="1629ebf22d083e8f" providerId="Windows Live" clId="Web-{3FE7EA4E-B4F8-4C2E-B11E-13A794EEE23A}" dt="2022-12-11T19:36:49.644" v="451" actId="1076"/>
          <ac:spMkLst>
            <pc:docMk/>
            <pc:sldMk cId="1702370795" sldId="260"/>
            <ac:spMk id="138" creationId="{00000000-0000-0000-0000-000000000000}"/>
          </ac:spMkLst>
        </pc:spChg>
      </pc:sldChg>
      <pc:sldChg chg="modSp">
        <pc:chgData name="Рощенко Глеб" userId="1629ebf22d083e8f" providerId="Windows Live" clId="Web-{3FE7EA4E-B4F8-4C2E-B11E-13A794EEE23A}" dt="2022-12-11T19:28:56.909" v="420" actId="20577"/>
        <pc:sldMkLst>
          <pc:docMk/>
          <pc:sldMk cId="1280002370" sldId="277"/>
        </pc:sldMkLst>
        <pc:spChg chg="mod">
          <ac:chgData name="Рощенко Глеб" userId="1629ebf22d083e8f" providerId="Windows Live" clId="Web-{3FE7EA4E-B4F8-4C2E-B11E-13A794EEE23A}" dt="2022-12-11T19:28:56.909" v="420" actId="20577"/>
          <ac:spMkLst>
            <pc:docMk/>
            <pc:sldMk cId="1280002370" sldId="277"/>
            <ac:spMk id="318" creationId="{00000000-0000-0000-0000-000000000000}"/>
          </ac:spMkLst>
        </pc:spChg>
      </pc:sldChg>
      <pc:sldChg chg="modSp">
        <pc:chgData name="Рощенко Глеб" userId="1629ebf22d083e8f" providerId="Windows Live" clId="Web-{3FE7EA4E-B4F8-4C2E-B11E-13A794EEE23A}" dt="2022-12-11T19:12:37.453" v="368" actId="1076"/>
        <pc:sldMkLst>
          <pc:docMk/>
          <pc:sldMk cId="0" sldId="278"/>
        </pc:sldMkLst>
        <pc:spChg chg="mod">
          <ac:chgData name="Рощенко Глеб" userId="1629ebf22d083e8f" providerId="Windows Live" clId="Web-{3FE7EA4E-B4F8-4C2E-B11E-13A794EEE23A}" dt="2022-12-11T19:12:31.937" v="367" actId="1076"/>
          <ac:spMkLst>
            <pc:docMk/>
            <pc:sldMk cId="0" sldId="278"/>
            <ac:spMk id="330" creationId="{00000000-0000-0000-0000-000000000000}"/>
          </ac:spMkLst>
        </pc:spChg>
        <pc:spChg chg="mod">
          <ac:chgData name="Рощенко Глеб" userId="1629ebf22d083e8f" providerId="Windows Live" clId="Web-{3FE7EA4E-B4F8-4C2E-B11E-13A794EEE23A}" dt="2022-12-11T19:12:37.453" v="368" actId="1076"/>
          <ac:spMkLst>
            <pc:docMk/>
            <pc:sldMk cId="0" sldId="278"/>
            <ac:spMk id="331" creationId="{00000000-0000-0000-0000-000000000000}"/>
          </ac:spMkLst>
        </pc:spChg>
      </pc:sldChg>
      <pc:sldChg chg="modSp">
        <pc:chgData name="Рощенко Глеб" userId="1629ebf22d083e8f" providerId="Windows Live" clId="Web-{3FE7EA4E-B4F8-4C2E-B11E-13A794EEE23A}" dt="2022-12-11T19:11:35.844" v="345" actId="1076"/>
        <pc:sldMkLst>
          <pc:docMk/>
          <pc:sldMk cId="3430686597" sldId="284"/>
        </pc:sldMkLst>
        <pc:spChg chg="mod">
          <ac:chgData name="Рощенко Глеб" userId="1629ebf22d083e8f" providerId="Windows Live" clId="Web-{3FE7EA4E-B4F8-4C2E-B11E-13A794EEE23A}" dt="2022-12-11T19:11:35.844" v="345" actId="1076"/>
          <ac:spMkLst>
            <pc:docMk/>
            <pc:sldMk cId="3430686597" sldId="284"/>
            <ac:spMk id="432" creationId="{00000000-0000-0000-0000-000000000000}"/>
          </ac:spMkLst>
        </pc:spChg>
        <pc:graphicFrameChg chg="mod modGraphic">
          <ac:chgData name="Рощенко Глеб" userId="1629ebf22d083e8f" providerId="Windows Live" clId="Web-{3FE7EA4E-B4F8-4C2E-B11E-13A794EEE23A}" dt="2022-12-11T19:03:50.030" v="300"/>
          <ac:graphicFrameMkLst>
            <pc:docMk/>
            <pc:sldMk cId="3430686597" sldId="284"/>
            <ac:graphicFrameMk id="434" creationId="{00000000-0000-0000-0000-000000000000}"/>
          </ac:graphicFrameMkLst>
        </pc:graphicFrameChg>
      </pc:sldChg>
      <pc:sldChg chg="modSp">
        <pc:chgData name="Рощенко Глеб" userId="1629ebf22d083e8f" providerId="Windows Live" clId="Web-{3FE7EA4E-B4F8-4C2E-B11E-13A794EEE23A}" dt="2022-12-11T20:16:44.213" v="536" actId="1076"/>
        <pc:sldMkLst>
          <pc:docMk/>
          <pc:sldMk cId="3503367494" sldId="288"/>
        </pc:sldMkLst>
        <pc:spChg chg="mod">
          <ac:chgData name="Рощенко Глеб" userId="1629ebf22d083e8f" providerId="Windows Live" clId="Web-{3FE7EA4E-B4F8-4C2E-B11E-13A794EEE23A}" dt="2022-12-11T18:27:45.587" v="32" actId="20577"/>
          <ac:spMkLst>
            <pc:docMk/>
            <pc:sldMk cId="3503367494" sldId="288"/>
            <ac:spMk id="2" creationId="{F54B43B2-F05D-0E14-E7D7-401868272EC8}"/>
          </ac:spMkLst>
        </pc:spChg>
        <pc:spChg chg="mod">
          <ac:chgData name="Рощенко Глеб" userId="1629ebf22d083e8f" providerId="Windows Live" clId="Web-{3FE7EA4E-B4F8-4C2E-B11E-13A794EEE23A}" dt="2022-12-11T18:26:00.024" v="30" actId="20577"/>
          <ac:spMkLst>
            <pc:docMk/>
            <pc:sldMk cId="3503367494" sldId="288"/>
            <ac:spMk id="3" creationId="{297C74A4-AA0B-EA4A-BAF5-DD8AB0A793EA}"/>
          </ac:spMkLst>
        </pc:spChg>
        <pc:picChg chg="mod">
          <ac:chgData name="Рощенко Глеб" userId="1629ebf22d083e8f" providerId="Windows Live" clId="Web-{3FE7EA4E-B4F8-4C2E-B11E-13A794EEE23A}" dt="2022-12-11T20:16:44.213" v="536" actId="1076"/>
          <ac:picMkLst>
            <pc:docMk/>
            <pc:sldMk cId="3503367494" sldId="288"/>
            <ac:picMk id="7" creationId="{D3B714A7-2D83-CE36-F727-2440F34EBD89}"/>
          </ac:picMkLst>
        </pc:picChg>
      </pc:sldChg>
      <pc:sldChg chg="addSp delSp modSp">
        <pc:chgData name="Рощенко Глеб" userId="1629ebf22d083e8f" providerId="Windows Live" clId="Web-{3FE7EA4E-B4F8-4C2E-B11E-13A794EEE23A}" dt="2022-12-11T18:30:43.666" v="39" actId="20577"/>
        <pc:sldMkLst>
          <pc:docMk/>
          <pc:sldMk cId="361874034" sldId="296"/>
        </pc:sldMkLst>
        <pc:spChg chg="mod">
          <ac:chgData name="Рощенко Глеб" userId="1629ebf22d083e8f" providerId="Windows Live" clId="Web-{3FE7EA4E-B4F8-4C2E-B11E-13A794EEE23A}" dt="2022-12-11T18:30:43.666" v="39" actId="20577"/>
          <ac:spMkLst>
            <pc:docMk/>
            <pc:sldMk cId="361874034" sldId="296"/>
            <ac:spMk id="2" creationId="{F9268F8B-3A52-6987-A8D1-B366F28AD953}"/>
          </ac:spMkLst>
        </pc:spChg>
        <pc:picChg chg="del">
          <ac:chgData name="Рощенко Глеб" userId="1629ebf22d083e8f" providerId="Windows Live" clId="Web-{3FE7EA4E-B4F8-4C2E-B11E-13A794EEE23A}" dt="2022-12-11T12:53:24.296" v="0"/>
          <ac:picMkLst>
            <pc:docMk/>
            <pc:sldMk cId="361874034" sldId="296"/>
            <ac:picMk id="3" creationId="{F28A8983-4087-E9E3-0C3C-C475D2882E62}"/>
          </ac:picMkLst>
        </pc:picChg>
        <pc:picChg chg="add mod modCrop">
          <ac:chgData name="Рощенко Глеб" userId="1629ebf22d083e8f" providerId="Windows Live" clId="Web-{3FE7EA4E-B4F8-4C2E-B11E-13A794EEE23A}" dt="2022-12-11T12:54:25.672" v="8" actId="1076"/>
          <ac:picMkLst>
            <pc:docMk/>
            <pc:sldMk cId="361874034" sldId="296"/>
            <ac:picMk id="5" creationId="{EC959792-8D69-8D8F-AB0B-54498911D2D0}"/>
          </ac:picMkLst>
        </pc:picChg>
      </pc:sldChg>
      <pc:sldChg chg="modSp">
        <pc:chgData name="Рощенко Глеб" userId="1629ebf22d083e8f" providerId="Windows Live" clId="Web-{3FE7EA4E-B4F8-4C2E-B11E-13A794EEE23A}" dt="2022-12-11T19:31:52.612" v="433" actId="20577"/>
        <pc:sldMkLst>
          <pc:docMk/>
          <pc:sldMk cId="2068494978" sldId="298"/>
        </pc:sldMkLst>
        <pc:spChg chg="mod">
          <ac:chgData name="Рощенко Глеб" userId="1629ebf22d083e8f" providerId="Windows Live" clId="Web-{3FE7EA4E-B4F8-4C2E-B11E-13A794EEE23A}" dt="2022-12-11T19:10:49.500" v="334" actId="20577"/>
          <ac:spMkLst>
            <pc:docMk/>
            <pc:sldMk cId="2068494978" sldId="298"/>
            <ac:spMk id="257" creationId="{00000000-0000-0000-0000-000000000000}"/>
          </ac:spMkLst>
        </pc:spChg>
        <pc:spChg chg="mod">
          <ac:chgData name="Рощенко Глеб" userId="1629ebf22d083e8f" providerId="Windows Live" clId="Web-{3FE7EA4E-B4F8-4C2E-B11E-13A794EEE23A}" dt="2022-12-11T19:31:48.081" v="431" actId="20577"/>
          <ac:spMkLst>
            <pc:docMk/>
            <pc:sldMk cId="2068494978" sldId="298"/>
            <ac:spMk id="258" creationId="{00000000-0000-0000-0000-000000000000}"/>
          </ac:spMkLst>
        </pc:spChg>
        <pc:spChg chg="mod">
          <ac:chgData name="Рощенко Глеб" userId="1629ebf22d083e8f" providerId="Windows Live" clId="Web-{3FE7EA4E-B4F8-4C2E-B11E-13A794EEE23A}" dt="2022-12-11T19:31:52.612" v="433" actId="20577"/>
          <ac:spMkLst>
            <pc:docMk/>
            <pc:sldMk cId="2068494978" sldId="298"/>
            <ac:spMk id="259" creationId="{00000000-0000-0000-0000-000000000000}"/>
          </ac:spMkLst>
        </pc:spChg>
        <pc:spChg chg="mod">
          <ac:chgData name="Рощенко Глеб" userId="1629ebf22d083e8f" providerId="Windows Live" clId="Web-{3FE7EA4E-B4F8-4C2E-B11E-13A794EEE23A}" dt="2022-12-11T19:31:48.315" v="432" actId="20577"/>
          <ac:spMkLst>
            <pc:docMk/>
            <pc:sldMk cId="2068494978" sldId="298"/>
            <ac:spMk id="262" creationId="{00000000-0000-0000-0000-000000000000}"/>
          </ac:spMkLst>
        </pc:spChg>
        <pc:spChg chg="mod">
          <ac:chgData name="Рощенко Глеб" userId="1629ebf22d083e8f" providerId="Windows Live" clId="Web-{3FE7EA4E-B4F8-4C2E-B11E-13A794EEE23A}" dt="2022-12-11T19:31:43.456" v="430" actId="20577"/>
          <ac:spMkLst>
            <pc:docMk/>
            <pc:sldMk cId="2068494978" sldId="298"/>
            <ac:spMk id="263" creationId="{00000000-0000-0000-0000-000000000000}"/>
          </ac:spMkLst>
        </pc:spChg>
      </pc:sldChg>
      <pc:sldChg chg="addSp delSp modSp">
        <pc:chgData name="Рощенко Глеб" userId="1629ebf22d083e8f" providerId="Windows Live" clId="Web-{3FE7EA4E-B4F8-4C2E-B11E-13A794EEE23A}" dt="2022-12-11T19:11:09.375" v="339" actId="20577"/>
        <pc:sldMkLst>
          <pc:docMk/>
          <pc:sldMk cId="4192957832" sldId="300"/>
        </pc:sldMkLst>
        <pc:spChg chg="mod">
          <ac:chgData name="Рощенко Глеб" userId="1629ebf22d083e8f" providerId="Windows Live" clId="Web-{3FE7EA4E-B4F8-4C2E-B11E-13A794EEE23A}" dt="2022-12-11T19:11:09.375" v="339" actId="20577"/>
          <ac:spMkLst>
            <pc:docMk/>
            <pc:sldMk cId="4192957832" sldId="300"/>
            <ac:spMk id="2" creationId="{F9268F8B-3A52-6987-A8D1-B366F28AD953}"/>
          </ac:spMkLst>
        </pc:spChg>
        <pc:picChg chg="del">
          <ac:chgData name="Рощенко Глеб" userId="1629ebf22d083e8f" providerId="Windows Live" clId="Web-{3FE7EA4E-B4F8-4C2E-B11E-13A794EEE23A}" dt="2022-12-11T12:54:27.906" v="9"/>
          <ac:picMkLst>
            <pc:docMk/>
            <pc:sldMk cId="4192957832" sldId="300"/>
            <ac:picMk id="3" creationId="{31CEFA19-53B1-2648-0332-C4CD3C6BC487}"/>
          </ac:picMkLst>
        </pc:picChg>
        <pc:picChg chg="add mod modCrop">
          <ac:chgData name="Рощенко Глеб" userId="1629ebf22d083e8f" providerId="Windows Live" clId="Web-{3FE7EA4E-B4F8-4C2E-B11E-13A794EEE23A}" dt="2022-12-11T12:55:04.360" v="19" actId="1076"/>
          <ac:picMkLst>
            <pc:docMk/>
            <pc:sldMk cId="4192957832" sldId="300"/>
            <ac:picMk id="5" creationId="{B9B0D079-A99D-3874-AE18-931EDCD655A1}"/>
          </ac:picMkLst>
        </pc:picChg>
      </pc:sldChg>
      <pc:sldChg chg="modSp">
        <pc:chgData name="Рощенко Глеб" userId="1629ebf22d083e8f" providerId="Windows Live" clId="Web-{3FE7EA4E-B4F8-4C2E-B11E-13A794EEE23A}" dt="2022-12-11T19:55:21.037" v="463" actId="1076"/>
        <pc:sldMkLst>
          <pc:docMk/>
          <pc:sldMk cId="280646926" sldId="301"/>
        </pc:sldMkLst>
        <pc:spChg chg="mod">
          <ac:chgData name="Рощенко Глеб" userId="1629ebf22d083e8f" providerId="Windows Live" clId="Web-{3FE7EA4E-B4F8-4C2E-B11E-13A794EEE23A}" dt="2022-12-11T19:11:06.906" v="338" actId="1076"/>
          <ac:spMkLst>
            <pc:docMk/>
            <pc:sldMk cId="280646926" sldId="301"/>
            <ac:spMk id="2" creationId="{F9268F8B-3A52-6987-A8D1-B366F28AD953}"/>
          </ac:spMkLst>
        </pc:spChg>
        <pc:picChg chg="mod modCrop">
          <ac:chgData name="Рощенко Глеб" userId="1629ebf22d083e8f" providerId="Windows Live" clId="Web-{3FE7EA4E-B4F8-4C2E-B11E-13A794EEE23A}" dt="2022-12-11T19:55:21.037" v="463" actId="1076"/>
          <ac:picMkLst>
            <pc:docMk/>
            <pc:sldMk cId="280646926" sldId="301"/>
            <ac:picMk id="5" creationId="{3E9E3E00-F7AF-8E68-82FE-42AC17FA441B}"/>
          </ac:picMkLst>
        </pc:picChg>
      </pc:sldChg>
      <pc:sldChg chg="modSp">
        <pc:chgData name="Рощенко Глеб" userId="1629ebf22d083e8f" providerId="Windows Live" clId="Web-{3FE7EA4E-B4F8-4C2E-B11E-13A794EEE23A}" dt="2022-12-11T19:11:18.640" v="340" actId="20577"/>
        <pc:sldMkLst>
          <pc:docMk/>
          <pc:sldMk cId="3445250121" sldId="302"/>
        </pc:sldMkLst>
        <pc:spChg chg="mod">
          <ac:chgData name="Рощенко Глеб" userId="1629ebf22d083e8f" providerId="Windows Live" clId="Web-{3FE7EA4E-B4F8-4C2E-B11E-13A794EEE23A}" dt="2022-12-11T19:11:18.640" v="340" actId="20577"/>
          <ac:spMkLst>
            <pc:docMk/>
            <pc:sldMk cId="3445250121" sldId="302"/>
            <ac:spMk id="2" creationId="{F9268F8B-3A52-6987-A8D1-B366F28AD953}"/>
          </ac:spMkLst>
        </pc:spChg>
      </pc:sldChg>
      <pc:sldChg chg="modSp">
        <pc:chgData name="Рощенко Глеб" userId="1629ebf22d083e8f" providerId="Windows Live" clId="Web-{3FE7EA4E-B4F8-4C2E-B11E-13A794EEE23A}" dt="2022-12-11T19:06:02.171" v="325" actId="20577"/>
        <pc:sldMkLst>
          <pc:docMk/>
          <pc:sldMk cId="2820824917" sldId="305"/>
        </pc:sldMkLst>
        <pc:spChg chg="mod">
          <ac:chgData name="Рощенко Глеб" userId="1629ebf22d083e8f" providerId="Windows Live" clId="Web-{3FE7EA4E-B4F8-4C2E-B11E-13A794EEE23A}" dt="2022-12-11T19:06:02.171" v="325" actId="20577"/>
          <ac:spMkLst>
            <pc:docMk/>
            <pc:sldMk cId="2820824917" sldId="305"/>
            <ac:spMk id="131" creationId="{00000000-0000-0000-0000-000000000000}"/>
          </ac:spMkLst>
        </pc:spChg>
        <pc:spChg chg="mod">
          <ac:chgData name="Рощенко Глеб" userId="1629ebf22d083e8f" providerId="Windows Live" clId="Web-{3FE7EA4E-B4F8-4C2E-B11E-13A794EEE23A}" dt="2022-12-11T19:05:36.561" v="315" actId="20577"/>
          <ac:spMkLst>
            <pc:docMk/>
            <pc:sldMk cId="2820824917" sldId="305"/>
            <ac:spMk id="132" creationId="{00000000-0000-0000-0000-000000000000}"/>
          </ac:spMkLst>
        </pc:spChg>
      </pc:sldChg>
      <pc:sldChg chg="modSp">
        <pc:chgData name="Рощенко Глеб" userId="1629ebf22d083e8f" providerId="Windows Live" clId="Web-{3FE7EA4E-B4F8-4C2E-B11E-13A794EEE23A}" dt="2022-12-11T18:43:30.011" v="53" actId="20577"/>
        <pc:sldMkLst>
          <pc:docMk/>
          <pc:sldMk cId="1225230658" sldId="306"/>
        </pc:sldMkLst>
        <pc:spChg chg="mod">
          <ac:chgData name="Рощенко Глеб" userId="1629ebf22d083e8f" providerId="Windows Live" clId="Web-{3FE7EA4E-B4F8-4C2E-B11E-13A794EEE23A}" dt="2022-12-11T18:43:30.011" v="53" actId="20577"/>
          <ac:spMkLst>
            <pc:docMk/>
            <pc:sldMk cId="1225230658" sldId="306"/>
            <ac:spMk id="2" creationId="{15C21CB4-6352-004E-20F3-F2909A85A51C}"/>
          </ac:spMkLst>
        </pc:spChg>
      </pc:sldChg>
      <pc:sldChg chg="modSp del">
        <pc:chgData name="Рощенко Глеб" userId="1629ebf22d083e8f" providerId="Windows Live" clId="Web-{3FE7EA4E-B4F8-4C2E-B11E-13A794EEE23A}" dt="2022-12-11T19:06:12.561" v="326"/>
        <pc:sldMkLst>
          <pc:docMk/>
          <pc:sldMk cId="1507499439" sldId="307"/>
        </pc:sldMkLst>
        <pc:spChg chg="mod">
          <ac:chgData name="Рощенко Глеб" userId="1629ebf22d083e8f" providerId="Windows Live" clId="Web-{3FE7EA4E-B4F8-4C2E-B11E-13A794EEE23A}" dt="2022-12-11T19:05:04.514" v="303" actId="20577"/>
          <ac:spMkLst>
            <pc:docMk/>
            <pc:sldMk cId="1507499439" sldId="307"/>
            <ac:spMk id="131" creationId="{00000000-0000-0000-0000-000000000000}"/>
          </ac:spMkLst>
        </pc:spChg>
        <pc:spChg chg="mod">
          <ac:chgData name="Рощенко Глеб" userId="1629ebf22d083e8f" providerId="Windows Live" clId="Web-{3FE7EA4E-B4F8-4C2E-B11E-13A794EEE23A}" dt="2022-12-11T19:05:21.124" v="308" actId="20577"/>
          <ac:spMkLst>
            <pc:docMk/>
            <pc:sldMk cId="1507499439" sldId="307"/>
            <ac:spMk id="132" creationId="{00000000-0000-0000-0000-000000000000}"/>
          </ac:spMkLst>
        </pc:spChg>
      </pc:sldChg>
      <pc:sldChg chg="modSp ord">
        <pc:chgData name="Рощенко Глеб" userId="1629ebf22d083e8f" providerId="Windows Live" clId="Web-{3FE7EA4E-B4F8-4C2E-B11E-13A794EEE23A}" dt="2022-12-11T19:43:11.473" v="454"/>
        <pc:sldMkLst>
          <pc:docMk/>
          <pc:sldMk cId="2685280989" sldId="354"/>
        </pc:sldMkLst>
        <pc:spChg chg="mod">
          <ac:chgData name="Рощенко Глеб" userId="1629ebf22d083e8f" providerId="Windows Live" clId="Web-{3FE7EA4E-B4F8-4C2E-B11E-13A794EEE23A}" dt="2022-12-11T19:10:44.234" v="333" actId="20577"/>
          <ac:spMkLst>
            <pc:docMk/>
            <pc:sldMk cId="2685280989" sldId="354"/>
            <ac:spMk id="2" creationId="{15C21CB4-6352-004E-20F3-F2909A85A51C}"/>
          </ac:spMkLst>
        </pc:spChg>
        <pc:spChg chg="mod">
          <ac:chgData name="Рощенко Глеб" userId="1629ebf22d083e8f" providerId="Windows Live" clId="Web-{3FE7EA4E-B4F8-4C2E-B11E-13A794EEE23A}" dt="2022-12-11T18:56:37.326" v="110" actId="14100"/>
          <ac:spMkLst>
            <pc:docMk/>
            <pc:sldMk cId="2685280989" sldId="354"/>
            <ac:spMk id="3" creationId="{46647DF6-92F0-CF6F-3360-C57D019DFEBC}"/>
          </ac:spMkLst>
        </pc:spChg>
      </pc:sldChg>
      <pc:sldChg chg="modSp ord">
        <pc:chgData name="Рощенко Глеб" userId="1629ebf22d083e8f" providerId="Windows Live" clId="Web-{3FE7EA4E-B4F8-4C2E-B11E-13A794EEE23A}" dt="2022-12-11T19:11:45.078" v="349" actId="20577"/>
        <pc:sldMkLst>
          <pc:docMk/>
          <pc:sldMk cId="362080222" sldId="355"/>
        </pc:sldMkLst>
        <pc:spChg chg="mod">
          <ac:chgData name="Рощенко Глеб" userId="1629ebf22d083e8f" providerId="Windows Live" clId="Web-{3FE7EA4E-B4F8-4C2E-B11E-13A794EEE23A}" dt="2022-12-11T19:11:45.078" v="349" actId="20577"/>
          <ac:spMkLst>
            <pc:docMk/>
            <pc:sldMk cId="362080222" sldId="355"/>
            <ac:spMk id="2" creationId="{B2F5C44C-28B7-6A60-CFBB-2C72F691987F}"/>
          </ac:spMkLst>
        </pc:spChg>
        <pc:spChg chg="mod">
          <ac:chgData name="Рощенко Глеб" userId="1629ebf22d083e8f" providerId="Windows Live" clId="Web-{3FE7EA4E-B4F8-4C2E-B11E-13A794EEE23A}" dt="2022-12-11T18:50:56.497" v="73" actId="20577"/>
          <ac:spMkLst>
            <pc:docMk/>
            <pc:sldMk cId="362080222" sldId="355"/>
            <ac:spMk id="3" creationId="{973BB63F-A355-24EA-20D2-614A221E1DB8}"/>
          </ac:spMkLst>
        </pc:spChg>
        <pc:spChg chg="mod">
          <ac:chgData name="Рощенко Глеб" userId="1629ebf22d083e8f" providerId="Windows Live" clId="Web-{3FE7EA4E-B4F8-4C2E-B11E-13A794EEE23A}" dt="2022-12-11T18:50:58.762" v="74" actId="20577"/>
          <ac:spMkLst>
            <pc:docMk/>
            <pc:sldMk cId="362080222" sldId="355"/>
            <ac:spMk id="4" creationId="{58694D80-AA98-BA17-2A13-CA65BF691BC7}"/>
          </ac:spMkLst>
        </pc:spChg>
      </pc:sldChg>
      <pc:sldChg chg="modSp">
        <pc:chgData name="Рощенко Глеб" userId="1629ebf22d083e8f" providerId="Windows Live" clId="Web-{3FE7EA4E-B4F8-4C2E-B11E-13A794EEE23A}" dt="2022-12-11T19:09:40.687" v="332" actId="20577"/>
        <pc:sldMkLst>
          <pc:docMk/>
          <pc:sldMk cId="4085141228" sldId="356"/>
        </pc:sldMkLst>
        <pc:spChg chg="mod">
          <ac:chgData name="Рощенко Глеб" userId="1629ebf22d083e8f" providerId="Windows Live" clId="Web-{3FE7EA4E-B4F8-4C2E-B11E-13A794EEE23A}" dt="2022-12-11T19:09:40.687" v="332" actId="20577"/>
          <ac:spMkLst>
            <pc:docMk/>
            <pc:sldMk cId="4085141228" sldId="356"/>
            <ac:spMk id="2" creationId="{4D5DDDA3-913E-846A-FA9E-4033EE1B312A}"/>
          </ac:spMkLst>
        </pc:spChg>
      </pc:sldChg>
      <pc:sldChg chg="modSp">
        <pc:chgData name="Рощенко Глеб" userId="1629ebf22d083e8f" providerId="Windows Live" clId="Web-{3FE7EA4E-B4F8-4C2E-B11E-13A794EEE23A}" dt="2022-12-11T19:13:22.266" v="371" actId="20577"/>
        <pc:sldMkLst>
          <pc:docMk/>
          <pc:sldMk cId="1336905569" sldId="357"/>
        </pc:sldMkLst>
        <pc:spChg chg="mod">
          <ac:chgData name="Рощенко Глеб" userId="1629ebf22d083e8f" providerId="Windows Live" clId="Web-{3FE7EA4E-B4F8-4C2E-B11E-13A794EEE23A}" dt="2022-12-11T19:13:22.266" v="371" actId="20577"/>
          <ac:spMkLst>
            <pc:docMk/>
            <pc:sldMk cId="1336905569" sldId="357"/>
            <ac:spMk id="131" creationId="{00000000-0000-0000-0000-000000000000}"/>
          </ac:spMkLst>
        </pc:spChg>
      </pc:sldChg>
      <pc:sldChg chg="modSp">
        <pc:chgData name="Рощенко Глеб" userId="1629ebf22d083e8f" providerId="Windows Live" clId="Web-{3FE7EA4E-B4F8-4C2E-B11E-13A794EEE23A}" dt="2022-12-11T20:25:31.386" v="619"/>
        <pc:sldMkLst>
          <pc:docMk/>
          <pc:sldMk cId="854249482" sldId="359"/>
        </pc:sldMkLst>
        <pc:graphicFrameChg chg="mod modGraphic">
          <ac:chgData name="Рощенко Глеб" userId="1629ebf22d083e8f" providerId="Windows Live" clId="Web-{3FE7EA4E-B4F8-4C2E-B11E-13A794EEE23A}" dt="2022-12-11T20:25:31.386" v="619"/>
          <ac:graphicFrameMkLst>
            <pc:docMk/>
            <pc:sldMk cId="854249482" sldId="359"/>
            <ac:graphicFrameMk id="7" creationId="{439D0E99-B9BC-C5D2-233C-CC5BD04A0102}"/>
          </ac:graphicFrameMkLst>
        </pc:graphicFrameChg>
      </pc:sldChg>
      <pc:sldChg chg="modSp ord">
        <pc:chgData name="Рощенко Глеб" userId="1629ebf22d083e8f" providerId="Windows Live" clId="Web-{3FE7EA4E-B4F8-4C2E-B11E-13A794EEE23A}" dt="2022-12-11T19:11:53.406" v="353" actId="20577"/>
        <pc:sldMkLst>
          <pc:docMk/>
          <pc:sldMk cId="4024645731" sldId="372"/>
        </pc:sldMkLst>
        <pc:spChg chg="mod">
          <ac:chgData name="Рощенко Глеб" userId="1629ebf22d083e8f" providerId="Windows Live" clId="Web-{3FE7EA4E-B4F8-4C2E-B11E-13A794EEE23A}" dt="2022-12-11T19:11:53.406" v="353" actId="20577"/>
          <ac:spMkLst>
            <pc:docMk/>
            <pc:sldMk cId="4024645731" sldId="372"/>
            <ac:spMk id="2" creationId="{32629DED-9A1C-AA45-C1ED-4ABA7C7D4BF3}"/>
          </ac:spMkLst>
        </pc:spChg>
      </pc:sldChg>
      <pc:sldChg chg="modSp ord">
        <pc:chgData name="Рощенко Глеб" userId="1629ebf22d083e8f" providerId="Windows Live" clId="Web-{3FE7EA4E-B4F8-4C2E-B11E-13A794EEE23A}" dt="2022-12-11T19:12:02.203" v="357" actId="20577"/>
        <pc:sldMkLst>
          <pc:docMk/>
          <pc:sldMk cId="1366762357" sldId="373"/>
        </pc:sldMkLst>
        <pc:spChg chg="mod">
          <ac:chgData name="Рощенко Глеб" userId="1629ebf22d083e8f" providerId="Windows Live" clId="Web-{3FE7EA4E-B4F8-4C2E-B11E-13A794EEE23A}" dt="2022-12-11T19:12:02.203" v="357" actId="20577"/>
          <ac:spMkLst>
            <pc:docMk/>
            <pc:sldMk cId="1366762357" sldId="373"/>
            <ac:spMk id="2" creationId="{15C21CB4-6352-004E-20F3-F2909A85A51C}"/>
          </ac:spMkLst>
        </pc:spChg>
      </pc:sldChg>
      <pc:sldChg chg="modSp">
        <pc:chgData name="Рощенко Глеб" userId="1629ebf22d083e8f" providerId="Windows Live" clId="Web-{3FE7EA4E-B4F8-4C2E-B11E-13A794EEE23A}" dt="2022-12-11T19:12:08.750" v="360" actId="20577"/>
        <pc:sldMkLst>
          <pc:docMk/>
          <pc:sldMk cId="3411416839" sldId="374"/>
        </pc:sldMkLst>
        <pc:spChg chg="mod">
          <ac:chgData name="Рощенко Глеб" userId="1629ebf22d083e8f" providerId="Windows Live" clId="Web-{3FE7EA4E-B4F8-4C2E-B11E-13A794EEE23A}" dt="2022-12-11T19:12:08.750" v="360" actId="20577"/>
          <ac:spMkLst>
            <pc:docMk/>
            <pc:sldMk cId="3411416839" sldId="374"/>
            <ac:spMk id="2" creationId="{15C21CB4-6352-004E-20F3-F2909A85A51C}"/>
          </ac:spMkLst>
        </pc:spChg>
      </pc:sldChg>
      <pc:sldChg chg="modSp">
        <pc:chgData name="Рощенко Глеб" userId="1629ebf22d083e8f" providerId="Windows Live" clId="Web-{3FE7EA4E-B4F8-4C2E-B11E-13A794EEE23A}" dt="2022-12-11T20:12:09.556" v="514" actId="1076"/>
        <pc:sldMkLst>
          <pc:docMk/>
          <pc:sldMk cId="551133619" sldId="388"/>
        </pc:sldMkLst>
        <pc:spChg chg="mod">
          <ac:chgData name="Рощенко Глеб" userId="1629ebf22d083e8f" providerId="Windows Live" clId="Web-{3FE7EA4E-B4F8-4C2E-B11E-13A794EEE23A}" dt="2022-12-11T20:12:09.556" v="514" actId="1076"/>
          <ac:spMkLst>
            <pc:docMk/>
            <pc:sldMk cId="551133619" sldId="388"/>
            <ac:spMk id="2" creationId="{F9268F8B-3A52-6987-A8D1-B366F28AD953}"/>
          </ac:spMkLst>
        </pc:spChg>
      </pc:sldChg>
      <pc:sldChg chg="addSp delSp modSp">
        <pc:chgData name="Рощенко Глеб" userId="1629ebf22d083e8f" providerId="Windows Live" clId="Web-{3FE7EA4E-B4F8-4C2E-B11E-13A794EEE23A}" dt="2022-12-11T20:11:56.962" v="509"/>
        <pc:sldMkLst>
          <pc:docMk/>
          <pc:sldMk cId="2320205344" sldId="389"/>
        </pc:sldMkLst>
        <pc:spChg chg="mod">
          <ac:chgData name="Рощенко Глеб" userId="1629ebf22d083e8f" providerId="Windows Live" clId="Web-{3FE7EA4E-B4F8-4C2E-B11E-13A794EEE23A}" dt="2022-12-11T20:11:52.181" v="507" actId="1076"/>
          <ac:spMkLst>
            <pc:docMk/>
            <pc:sldMk cId="2320205344" sldId="389"/>
            <ac:spMk id="2" creationId="{F9268F8B-3A52-6987-A8D1-B366F28AD953}"/>
          </ac:spMkLst>
        </pc:spChg>
        <pc:spChg chg="add del mod">
          <ac:chgData name="Рощенко Глеб" userId="1629ebf22d083e8f" providerId="Windows Live" clId="Web-{3FE7EA4E-B4F8-4C2E-B11E-13A794EEE23A}" dt="2022-12-11T19:19:30.142" v="401"/>
          <ac:spMkLst>
            <pc:docMk/>
            <pc:sldMk cId="2320205344" sldId="389"/>
            <ac:spMk id="5" creationId="{54F1D2FE-9E8F-6F26-33FF-AF74EEA76567}"/>
          </ac:spMkLst>
        </pc:spChg>
        <pc:spChg chg="add mod ord">
          <ac:chgData name="Рощенко Глеб" userId="1629ebf22d083e8f" providerId="Windows Live" clId="Web-{3FE7EA4E-B4F8-4C2E-B11E-13A794EEE23A}" dt="2022-12-11T19:19:56.095" v="408" actId="14100"/>
          <ac:spMkLst>
            <pc:docMk/>
            <pc:sldMk cId="2320205344" sldId="389"/>
            <ac:spMk id="6" creationId="{9A5A9EDD-2B42-3275-7C83-9A9B59986EF7}"/>
          </ac:spMkLst>
        </pc:spChg>
        <pc:spChg chg="add mod">
          <ac:chgData name="Рощенко Глеб" userId="1629ebf22d083e8f" providerId="Windows Live" clId="Web-{3FE7EA4E-B4F8-4C2E-B11E-13A794EEE23A}" dt="2022-12-11T19:48:16.271" v="456" actId="1076"/>
          <ac:spMkLst>
            <pc:docMk/>
            <pc:sldMk cId="2320205344" sldId="389"/>
            <ac:spMk id="7" creationId="{0826A2BE-5D03-83C8-E3A0-80461C4D02D8}"/>
          </ac:spMkLst>
        </pc:spChg>
        <pc:picChg chg="mod">
          <ac:chgData name="Рощенко Глеб" userId="1629ebf22d083e8f" providerId="Windows Live" clId="Web-{3FE7EA4E-B4F8-4C2E-B11E-13A794EEE23A}" dt="2022-12-11T19:19:23.767" v="399" actId="1076"/>
          <ac:picMkLst>
            <pc:docMk/>
            <pc:sldMk cId="2320205344" sldId="389"/>
            <ac:picMk id="3" creationId="{75A10B99-860B-86CB-21FE-647658AD7E8E}"/>
          </ac:picMkLst>
        </pc:picChg>
        <pc:picChg chg="add del mod">
          <ac:chgData name="Рощенко Глеб" userId="1629ebf22d083e8f" providerId="Windows Live" clId="Web-{3FE7EA4E-B4F8-4C2E-B11E-13A794EEE23A}" dt="2022-12-11T20:11:56.962" v="509"/>
          <ac:picMkLst>
            <pc:docMk/>
            <pc:sldMk cId="2320205344" sldId="389"/>
            <ac:picMk id="8" creationId="{61B2E788-DBC7-7537-C050-38A086280667}"/>
          </ac:picMkLst>
        </pc:picChg>
      </pc:sldChg>
      <pc:sldChg chg="addSp delSp modSp new">
        <pc:chgData name="Рощенко Глеб" userId="1629ebf22d083e8f" providerId="Windows Live" clId="Web-{3FE7EA4E-B4F8-4C2E-B11E-13A794EEE23A}" dt="2022-12-11T20:10:59.884" v="491" actId="20577"/>
        <pc:sldMkLst>
          <pc:docMk/>
          <pc:sldMk cId="620755406" sldId="407"/>
        </pc:sldMkLst>
        <pc:spChg chg="mod">
          <ac:chgData name="Рощенко Глеб" userId="1629ebf22d083e8f" providerId="Windows Live" clId="Web-{3FE7EA4E-B4F8-4C2E-B11E-13A794EEE23A}" dt="2022-12-11T20:10:59.884" v="491" actId="20577"/>
          <ac:spMkLst>
            <pc:docMk/>
            <pc:sldMk cId="620755406" sldId="407"/>
            <ac:spMk id="2" creationId="{A2FFDCEA-02B9-C3A0-BFF2-90377FE3326C}"/>
          </ac:spMkLst>
        </pc:spChg>
        <pc:spChg chg="del">
          <ac:chgData name="Рощенко Глеб" userId="1629ebf22d083e8f" providerId="Windows Live" clId="Web-{3FE7EA4E-B4F8-4C2E-B11E-13A794EEE23A}" dt="2022-12-11T20:10:25.837" v="482"/>
          <ac:spMkLst>
            <pc:docMk/>
            <pc:sldMk cId="620755406" sldId="407"/>
            <ac:spMk id="3" creationId="{3C166521-078D-CE50-4AC7-941D58EBB297}"/>
          </ac:spMkLst>
        </pc:spChg>
        <pc:picChg chg="add mod">
          <ac:chgData name="Рощенко Глеб" userId="1629ebf22d083e8f" providerId="Windows Live" clId="Web-{3FE7EA4E-B4F8-4C2E-B11E-13A794EEE23A}" dt="2022-12-11T20:10:33.368" v="483" actId="1076"/>
          <ac:picMkLst>
            <pc:docMk/>
            <pc:sldMk cId="620755406" sldId="407"/>
            <ac:picMk id="5" creationId="{31F38692-7E7C-AC4F-11E6-3F2D75980AC6}"/>
          </ac:picMkLst>
        </pc:picChg>
      </pc:sldChg>
    </pc:docChg>
  </pc:docChgLst>
  <pc:docChgLst>
    <pc:chgData name="Рощенко Глеб" userId="1629ebf22d083e8f" providerId="Windows Live" clId="Web-{93229D32-2AB4-4F55-B15B-356077D5076A}"/>
    <pc:docChg chg="delSld modSld">
      <pc:chgData name="Рощенко Глеб" userId="1629ebf22d083e8f" providerId="Windows Live" clId="Web-{93229D32-2AB4-4F55-B15B-356077D5076A}" dt="2022-12-09T14:29:52.872" v="544" actId="1076"/>
      <pc:docMkLst>
        <pc:docMk/>
      </pc:docMkLst>
      <pc:sldChg chg="addSp delSp modSp">
        <pc:chgData name="Рощенко Глеб" userId="1629ebf22d083e8f" providerId="Windows Live" clId="Web-{93229D32-2AB4-4F55-B15B-356077D5076A}" dt="2022-12-09T11:41:29.876" v="64" actId="1076"/>
        <pc:sldMkLst>
          <pc:docMk/>
          <pc:sldMk cId="4192957832" sldId="300"/>
        </pc:sldMkLst>
        <pc:picChg chg="add mod modCrop">
          <ac:chgData name="Рощенко Глеб" userId="1629ebf22d083e8f" providerId="Windows Live" clId="Web-{93229D32-2AB4-4F55-B15B-356077D5076A}" dt="2022-12-09T11:41:29.876" v="64" actId="1076"/>
          <ac:picMkLst>
            <pc:docMk/>
            <pc:sldMk cId="4192957832" sldId="300"/>
            <ac:picMk id="3" creationId="{31CEFA19-53B1-2648-0332-C4CD3C6BC487}"/>
          </ac:picMkLst>
        </pc:picChg>
        <pc:picChg chg="del">
          <ac:chgData name="Рощенко Глеб" userId="1629ebf22d083e8f" providerId="Windows Live" clId="Web-{93229D32-2AB4-4F55-B15B-356077D5076A}" dt="2022-12-09T11:41:02.783" v="53"/>
          <ac:picMkLst>
            <pc:docMk/>
            <pc:sldMk cId="4192957832" sldId="300"/>
            <ac:picMk id="5" creationId="{4EEAB4B5-652C-0D51-636C-3C40D42F47B0}"/>
          </ac:picMkLst>
        </pc:picChg>
      </pc:sldChg>
      <pc:sldChg chg="addSp delSp modSp">
        <pc:chgData name="Рощенко Глеб" userId="1629ebf22d083e8f" providerId="Windows Live" clId="Web-{93229D32-2AB4-4F55-B15B-356077D5076A}" dt="2022-12-09T14:25:30.851" v="465" actId="1076"/>
        <pc:sldMkLst>
          <pc:docMk/>
          <pc:sldMk cId="2084048773" sldId="303"/>
        </pc:sldMkLst>
        <pc:spChg chg="del mod">
          <ac:chgData name="Рощенко Глеб" userId="1629ebf22d083e8f" providerId="Windows Live" clId="Web-{93229D32-2AB4-4F55-B15B-356077D5076A}" dt="2022-12-09T14:25:28.507" v="464"/>
          <ac:spMkLst>
            <pc:docMk/>
            <pc:sldMk cId="2084048773" sldId="303"/>
            <ac:spMk id="4" creationId="{43D7D510-A790-9562-A26E-9A194D1BE6CA}"/>
          </ac:spMkLst>
        </pc:spChg>
        <pc:spChg chg="mod">
          <ac:chgData name="Рощенко Глеб" userId="1629ebf22d083e8f" providerId="Windows Live" clId="Web-{93229D32-2AB4-4F55-B15B-356077D5076A}" dt="2022-12-09T13:08:44.416" v="280" actId="1076"/>
          <ac:spMkLst>
            <pc:docMk/>
            <pc:sldMk cId="2084048773" sldId="303"/>
            <ac:spMk id="6" creationId="{6E77D291-2987-93E2-4232-DDCA353B2AC1}"/>
          </ac:spMkLst>
        </pc:spChg>
        <pc:spChg chg="mod">
          <ac:chgData name="Рощенко Глеб" userId="1629ebf22d083e8f" providerId="Windows Live" clId="Web-{93229D32-2AB4-4F55-B15B-356077D5076A}" dt="2022-12-09T14:25:19.945" v="461" actId="20577"/>
          <ac:spMkLst>
            <pc:docMk/>
            <pc:sldMk cId="2084048773" sldId="303"/>
            <ac:spMk id="269" creationId="{00000000-0000-0000-0000-000000000000}"/>
          </ac:spMkLst>
        </pc:spChg>
        <pc:picChg chg="add mod ord">
          <ac:chgData name="Рощенко Глеб" userId="1629ebf22d083e8f" providerId="Windows Live" clId="Web-{93229D32-2AB4-4F55-B15B-356077D5076A}" dt="2022-12-09T14:25:30.851" v="465" actId="1076"/>
          <ac:picMkLst>
            <pc:docMk/>
            <pc:sldMk cId="2084048773" sldId="303"/>
            <ac:picMk id="2" creationId="{FCE1B566-2BDE-8C6B-D97C-D950C7C88CAD}"/>
          </ac:picMkLst>
        </pc:picChg>
        <pc:picChg chg="del">
          <ac:chgData name="Рощенко Глеб" userId="1629ebf22d083e8f" providerId="Windows Live" clId="Web-{93229D32-2AB4-4F55-B15B-356077D5076A}" dt="2022-12-09T13:08:05.572" v="260"/>
          <ac:picMkLst>
            <pc:docMk/>
            <pc:sldMk cId="2084048773" sldId="303"/>
            <ac:picMk id="7" creationId="{CCE4DD4E-2DE8-983E-3CA0-2F62BD405C8B}"/>
          </ac:picMkLst>
        </pc:picChg>
      </pc:sldChg>
      <pc:sldChg chg="addSp delSp modSp">
        <pc:chgData name="Рощенко Глеб" userId="1629ebf22d083e8f" providerId="Windows Live" clId="Web-{93229D32-2AB4-4F55-B15B-356077D5076A}" dt="2022-12-09T14:28:51.387" v="528" actId="20577"/>
        <pc:sldMkLst>
          <pc:docMk/>
          <pc:sldMk cId="2797344391" sldId="304"/>
        </pc:sldMkLst>
        <pc:spChg chg="del mod">
          <ac:chgData name="Рощенко Глеб" userId="1629ebf22d083e8f" providerId="Windows Live" clId="Web-{93229D32-2AB4-4F55-B15B-356077D5076A}" dt="2022-12-09T14:28:37.964" v="521"/>
          <ac:spMkLst>
            <pc:docMk/>
            <pc:sldMk cId="2797344391" sldId="304"/>
            <ac:spMk id="4" creationId="{3DA536E0-6FF2-6590-8093-3429845CE34A}"/>
          </ac:spMkLst>
        </pc:spChg>
        <pc:spChg chg="mod">
          <ac:chgData name="Рощенко Глеб" userId="1629ebf22d083e8f" providerId="Windows Live" clId="Web-{93229D32-2AB4-4F55-B15B-356077D5076A}" dt="2022-12-09T14:28:51.387" v="528" actId="20577"/>
          <ac:spMkLst>
            <pc:docMk/>
            <pc:sldMk cId="2797344391" sldId="304"/>
            <ac:spMk id="269" creationId="{00000000-0000-0000-0000-000000000000}"/>
          </ac:spMkLst>
        </pc:spChg>
        <pc:picChg chg="mod">
          <ac:chgData name="Рощенко Глеб" userId="1629ebf22d083e8f" providerId="Windows Live" clId="Web-{93229D32-2AB4-4F55-B15B-356077D5076A}" dt="2022-12-09T12:46:00.928" v="226" actId="1076"/>
          <ac:picMkLst>
            <pc:docMk/>
            <pc:sldMk cId="2797344391" sldId="304"/>
            <ac:picMk id="2" creationId="{8C6C0EF5-CE9D-59C7-268D-28E818CC5105}"/>
          </ac:picMkLst>
        </pc:picChg>
        <pc:picChg chg="add mod">
          <ac:chgData name="Рощенко Глеб" userId="1629ebf22d083e8f" providerId="Windows Live" clId="Web-{93229D32-2AB4-4F55-B15B-356077D5076A}" dt="2022-12-09T12:46:47.366" v="241" actId="1076"/>
          <ac:picMkLst>
            <pc:docMk/>
            <pc:sldMk cId="2797344391" sldId="304"/>
            <ac:picMk id="6" creationId="{7FD75F30-CA23-295C-372F-06BAE101550D}"/>
          </ac:picMkLst>
        </pc:picChg>
        <pc:picChg chg="add">
          <ac:chgData name="Рощенко Глеб" userId="1629ebf22d083e8f" providerId="Windows Live" clId="Web-{93229D32-2AB4-4F55-B15B-356077D5076A}" dt="2022-12-09T12:45:56.178" v="220"/>
          <ac:picMkLst>
            <pc:docMk/>
            <pc:sldMk cId="2797344391" sldId="304"/>
            <ac:picMk id="8" creationId="{ACBBA111-437E-EAC9-6DC2-3462D824E7E2}"/>
          </ac:picMkLst>
        </pc:picChg>
        <pc:picChg chg="add">
          <ac:chgData name="Рощенко Глеб" userId="1629ebf22d083e8f" providerId="Windows Live" clId="Web-{93229D32-2AB4-4F55-B15B-356077D5076A}" dt="2022-12-09T12:45:56.271" v="221"/>
          <ac:picMkLst>
            <pc:docMk/>
            <pc:sldMk cId="2797344391" sldId="304"/>
            <ac:picMk id="10" creationId="{6957C58B-5F63-D27E-6840-6128F79B1B7C}"/>
          </ac:picMkLst>
        </pc:picChg>
        <pc:picChg chg="add mod">
          <ac:chgData name="Рощенко Глеб" userId="1629ebf22d083e8f" providerId="Windows Live" clId="Web-{93229D32-2AB4-4F55-B15B-356077D5076A}" dt="2022-12-09T12:46:50.694" v="242" actId="1076"/>
          <ac:picMkLst>
            <pc:docMk/>
            <pc:sldMk cId="2797344391" sldId="304"/>
            <ac:picMk id="12" creationId="{94B462E5-BE3B-F83C-2C40-CEBAAA9772B7}"/>
          </ac:picMkLst>
        </pc:picChg>
        <pc:picChg chg="add">
          <ac:chgData name="Рощенко Глеб" userId="1629ebf22d083e8f" providerId="Windows Live" clId="Web-{93229D32-2AB4-4F55-B15B-356077D5076A}" dt="2022-12-09T12:45:56.459" v="223"/>
          <ac:picMkLst>
            <pc:docMk/>
            <pc:sldMk cId="2797344391" sldId="304"/>
            <ac:picMk id="14" creationId="{6DC51305-3025-DD1A-ADDA-2150BF6B6484}"/>
          </ac:picMkLst>
        </pc:picChg>
        <pc:picChg chg="add mod">
          <ac:chgData name="Рощенко Глеб" userId="1629ebf22d083e8f" providerId="Windows Live" clId="Web-{93229D32-2AB4-4F55-B15B-356077D5076A}" dt="2022-12-09T12:46:47.319" v="240" actId="1076"/>
          <ac:picMkLst>
            <pc:docMk/>
            <pc:sldMk cId="2797344391" sldId="304"/>
            <ac:picMk id="16" creationId="{20E76529-34F8-16B8-29FE-B88033EC76E7}"/>
          </ac:picMkLst>
        </pc:picChg>
        <pc:picChg chg="add">
          <ac:chgData name="Рощенко Глеб" userId="1629ebf22d083e8f" providerId="Windows Live" clId="Web-{93229D32-2AB4-4F55-B15B-356077D5076A}" dt="2022-12-09T12:45:56.646" v="225"/>
          <ac:picMkLst>
            <pc:docMk/>
            <pc:sldMk cId="2797344391" sldId="304"/>
            <ac:picMk id="18" creationId="{4FD10E8C-B300-A36D-05A4-4E8548FDBF0D}"/>
          </ac:picMkLst>
        </pc:picChg>
      </pc:sldChg>
      <pc:sldChg chg="addSp delSp modSp">
        <pc:chgData name="Рощенко Глеб" userId="1629ebf22d083e8f" providerId="Windows Live" clId="Web-{93229D32-2AB4-4F55-B15B-356077D5076A}" dt="2022-12-09T14:26:53.056" v="488" actId="20577"/>
        <pc:sldMkLst>
          <pc:docMk/>
          <pc:sldMk cId="1483417052" sldId="308"/>
        </pc:sldMkLst>
        <pc:spChg chg="del mod">
          <ac:chgData name="Рощенко Глеб" userId="1629ebf22d083e8f" providerId="Windows Live" clId="Web-{93229D32-2AB4-4F55-B15B-356077D5076A}" dt="2022-12-09T14:26:04.399" v="471"/>
          <ac:spMkLst>
            <pc:docMk/>
            <pc:sldMk cId="1483417052" sldId="308"/>
            <ac:spMk id="5" creationId="{1C564A85-F4E4-264B-A441-46FF0160E3DC}"/>
          </ac:spMkLst>
        </pc:spChg>
        <pc:spChg chg="mod">
          <ac:chgData name="Рощенко Глеб" userId="1629ebf22d083e8f" providerId="Windows Live" clId="Web-{93229D32-2AB4-4F55-B15B-356077D5076A}" dt="2022-12-09T14:26:53.056" v="488" actId="20577"/>
          <ac:spMkLst>
            <pc:docMk/>
            <pc:sldMk cId="1483417052" sldId="308"/>
            <ac:spMk id="269" creationId="{00000000-0000-0000-0000-000000000000}"/>
          </ac:spMkLst>
        </pc:spChg>
        <pc:picChg chg="add mod">
          <ac:chgData name="Рощенко Глеб" userId="1629ebf22d083e8f" providerId="Windows Live" clId="Web-{93229D32-2AB4-4F55-B15B-356077D5076A}" dt="2022-12-09T12:46:58.991" v="244" actId="1076"/>
          <ac:picMkLst>
            <pc:docMk/>
            <pc:sldMk cId="1483417052" sldId="308"/>
            <ac:picMk id="2" creationId="{B566B5DF-1F43-034E-F9F1-8A4E4B536187}"/>
          </ac:picMkLst>
        </pc:picChg>
        <pc:picChg chg="del mod">
          <ac:chgData name="Рощенко Глеб" userId="1629ebf22d083e8f" providerId="Windows Live" clId="Web-{93229D32-2AB4-4F55-B15B-356077D5076A}" dt="2022-12-09T13:10:25.227" v="306"/>
          <ac:picMkLst>
            <pc:docMk/>
            <pc:sldMk cId="1483417052" sldId="308"/>
            <ac:picMk id="4" creationId="{5985D024-9E42-C4F6-A9C4-A83E5B728C8D}"/>
          </ac:picMkLst>
        </pc:picChg>
        <pc:picChg chg="add mod">
          <ac:chgData name="Рощенко Глеб" userId="1629ebf22d083e8f" providerId="Windows Live" clId="Web-{93229D32-2AB4-4F55-B15B-356077D5076A}" dt="2022-12-09T11:49:14.919" v="104" actId="1076"/>
          <ac:picMkLst>
            <pc:docMk/>
            <pc:sldMk cId="1483417052" sldId="308"/>
            <ac:picMk id="6" creationId="{D97D0F4F-38C5-A9AF-D150-A59A60C3961B}"/>
          </ac:picMkLst>
        </pc:picChg>
        <pc:picChg chg="add mod">
          <ac:chgData name="Рощенко Глеб" userId="1629ebf22d083e8f" providerId="Windows Live" clId="Web-{93229D32-2AB4-4F55-B15B-356077D5076A}" dt="2022-12-09T11:49:14.982" v="105" actId="1076"/>
          <ac:picMkLst>
            <pc:docMk/>
            <pc:sldMk cId="1483417052" sldId="308"/>
            <ac:picMk id="7" creationId="{AD118554-88F1-34D5-AC03-8CF2F5708B59}"/>
          </ac:picMkLst>
        </pc:picChg>
        <pc:picChg chg="add mod">
          <ac:chgData name="Рощенко Глеб" userId="1629ebf22d083e8f" providerId="Windows Live" clId="Web-{93229D32-2AB4-4F55-B15B-356077D5076A}" dt="2022-12-09T12:47:00.944" v="245" actId="1076"/>
          <ac:picMkLst>
            <pc:docMk/>
            <pc:sldMk cId="1483417052" sldId="308"/>
            <ac:picMk id="8" creationId="{EECA002F-12F2-6164-037B-ACA9D62F7845}"/>
          </ac:picMkLst>
        </pc:picChg>
        <pc:picChg chg="add mod">
          <ac:chgData name="Рощенко Глеб" userId="1629ebf22d083e8f" providerId="Windows Live" clId="Web-{93229D32-2AB4-4F55-B15B-356077D5076A}" dt="2022-12-09T12:45:35.959" v="217" actId="1076"/>
          <ac:picMkLst>
            <pc:docMk/>
            <pc:sldMk cId="1483417052" sldId="308"/>
            <ac:picMk id="9" creationId="{F30190B9-4832-4A15-C9E9-F2258B1F7EDC}"/>
          </ac:picMkLst>
        </pc:picChg>
        <pc:picChg chg="add mod">
          <ac:chgData name="Рощенко Глеб" userId="1629ebf22d083e8f" providerId="Windows Live" clId="Web-{93229D32-2AB4-4F55-B15B-356077D5076A}" dt="2022-12-09T12:47:02.491" v="246" actId="1076"/>
          <ac:picMkLst>
            <pc:docMk/>
            <pc:sldMk cId="1483417052" sldId="308"/>
            <ac:picMk id="10" creationId="{1A61B1BA-F9C5-CE1C-06A7-44B8915A165C}"/>
          </ac:picMkLst>
        </pc:picChg>
        <pc:picChg chg="add mod">
          <ac:chgData name="Рощенко Глеб" userId="1629ebf22d083e8f" providerId="Windows Live" clId="Web-{93229D32-2AB4-4F55-B15B-356077D5076A}" dt="2022-12-09T11:49:14.888" v="103" actId="1076"/>
          <ac:picMkLst>
            <pc:docMk/>
            <pc:sldMk cId="1483417052" sldId="308"/>
            <ac:picMk id="11" creationId="{85CEC88C-53DC-5F17-F939-781CB7B8E788}"/>
          </ac:picMkLst>
        </pc:picChg>
        <pc:picChg chg="add mod ord">
          <ac:chgData name="Рощенко Глеб" userId="1629ebf22d083e8f" providerId="Windows Live" clId="Web-{93229D32-2AB4-4F55-B15B-356077D5076A}" dt="2022-12-09T14:26:07.133" v="472" actId="1076"/>
          <ac:picMkLst>
            <pc:docMk/>
            <pc:sldMk cId="1483417052" sldId="308"/>
            <ac:picMk id="13" creationId="{D2DD7AF9-5DD9-9288-111D-3D42548891EF}"/>
          </ac:picMkLst>
        </pc:picChg>
      </pc:sldChg>
      <pc:sldChg chg="delSp del">
        <pc:chgData name="Рощенко Глеб" userId="1629ebf22d083e8f" providerId="Windows Live" clId="Web-{93229D32-2AB4-4F55-B15B-356077D5076A}" dt="2022-12-09T12:47:07.350" v="247"/>
        <pc:sldMkLst>
          <pc:docMk/>
          <pc:sldMk cId="788315045" sldId="309"/>
        </pc:sldMkLst>
        <pc:picChg chg="del">
          <ac:chgData name="Рощенко Глеб" userId="1629ebf22d083e8f" providerId="Windows Live" clId="Web-{93229D32-2AB4-4F55-B15B-356077D5076A}" dt="2022-12-09T11:38:16.050" v="6"/>
          <ac:picMkLst>
            <pc:docMk/>
            <pc:sldMk cId="788315045" sldId="309"/>
            <ac:picMk id="2" creationId="{263EDECA-992D-A9CF-652E-B32CE68E4B1D}"/>
          </ac:picMkLst>
        </pc:picChg>
        <pc:picChg chg="del">
          <ac:chgData name="Рощенко Глеб" userId="1629ebf22d083e8f" providerId="Windows Live" clId="Web-{93229D32-2AB4-4F55-B15B-356077D5076A}" dt="2022-12-09T11:38:16.050" v="5"/>
          <ac:picMkLst>
            <pc:docMk/>
            <pc:sldMk cId="788315045" sldId="309"/>
            <ac:picMk id="4" creationId="{620FCBA3-315C-7805-9E0E-7C1FC32660E9}"/>
          </ac:picMkLst>
        </pc:picChg>
        <pc:picChg chg="del">
          <ac:chgData name="Рощенко Глеб" userId="1629ebf22d083e8f" providerId="Windows Live" clId="Web-{93229D32-2AB4-4F55-B15B-356077D5076A}" dt="2022-12-09T11:38:16.050" v="4"/>
          <ac:picMkLst>
            <pc:docMk/>
            <pc:sldMk cId="788315045" sldId="309"/>
            <ac:picMk id="5" creationId="{1DDDEFE4-9400-759B-7FEE-AEB4C616C4D6}"/>
          </ac:picMkLst>
        </pc:picChg>
        <pc:picChg chg="del">
          <ac:chgData name="Рощенко Глеб" userId="1629ebf22d083e8f" providerId="Windows Live" clId="Web-{93229D32-2AB4-4F55-B15B-356077D5076A}" dt="2022-12-09T11:38:16.050" v="3"/>
          <ac:picMkLst>
            <pc:docMk/>
            <pc:sldMk cId="788315045" sldId="309"/>
            <ac:picMk id="7" creationId="{2BCC890C-9E5E-CB90-DDFE-6F5F2292572A}"/>
          </ac:picMkLst>
        </pc:picChg>
        <pc:picChg chg="del">
          <ac:chgData name="Рощенко Глеб" userId="1629ebf22d083e8f" providerId="Windows Live" clId="Web-{93229D32-2AB4-4F55-B15B-356077D5076A}" dt="2022-12-09T11:38:16.050" v="2"/>
          <ac:picMkLst>
            <pc:docMk/>
            <pc:sldMk cId="788315045" sldId="309"/>
            <ac:picMk id="8" creationId="{A763DDC7-09FA-AA4C-92E5-69AD04F58B10}"/>
          </ac:picMkLst>
        </pc:picChg>
        <pc:picChg chg="del">
          <ac:chgData name="Рощенко Глеб" userId="1629ebf22d083e8f" providerId="Windows Live" clId="Web-{93229D32-2AB4-4F55-B15B-356077D5076A}" dt="2022-12-09T11:38:16.050" v="1"/>
          <ac:picMkLst>
            <pc:docMk/>
            <pc:sldMk cId="788315045" sldId="309"/>
            <ac:picMk id="9" creationId="{09EC3F71-3294-C3F4-5048-72F26D3D9EB1}"/>
          </ac:picMkLst>
        </pc:picChg>
        <pc:picChg chg="del">
          <ac:chgData name="Рощенко Глеб" userId="1629ebf22d083e8f" providerId="Windows Live" clId="Web-{93229D32-2AB4-4F55-B15B-356077D5076A}" dt="2022-12-09T11:38:16.050" v="0"/>
          <ac:picMkLst>
            <pc:docMk/>
            <pc:sldMk cId="788315045" sldId="309"/>
            <ac:picMk id="15" creationId="{8726FCAA-5225-04D5-AF7B-C0266BBC3AE9}"/>
          </ac:picMkLst>
        </pc:picChg>
      </pc:sldChg>
      <pc:sldChg chg="addSp delSp modSp">
        <pc:chgData name="Рощенко Глеб" userId="1629ebf22d083e8f" providerId="Windows Live" clId="Web-{93229D32-2AB4-4F55-B15B-356077D5076A}" dt="2022-12-09T14:25:54.508" v="470" actId="1076"/>
        <pc:sldMkLst>
          <pc:docMk/>
          <pc:sldMk cId="1188904587" sldId="360"/>
        </pc:sldMkLst>
        <pc:spChg chg="del mod">
          <ac:chgData name="Рощенко Глеб" userId="1629ebf22d083e8f" providerId="Windows Live" clId="Web-{93229D32-2AB4-4F55-B15B-356077D5076A}" dt="2022-12-09T14:25:46.148" v="467"/>
          <ac:spMkLst>
            <pc:docMk/>
            <pc:sldMk cId="1188904587" sldId="360"/>
            <ac:spMk id="3" creationId="{F2329F3C-091B-64D6-450E-7429CD5D69B1}"/>
          </ac:spMkLst>
        </pc:spChg>
        <pc:spChg chg="mod">
          <ac:chgData name="Рощенко Глеб" userId="1629ebf22d083e8f" providerId="Windows Live" clId="Web-{93229D32-2AB4-4F55-B15B-356077D5076A}" dt="2022-12-09T14:25:51.680" v="469" actId="20577"/>
          <ac:spMkLst>
            <pc:docMk/>
            <pc:sldMk cId="1188904587" sldId="360"/>
            <ac:spMk id="269" creationId="{00000000-0000-0000-0000-000000000000}"/>
          </ac:spMkLst>
        </pc:spChg>
        <pc:picChg chg="add mod ord">
          <ac:chgData name="Рощенко Глеб" userId="1629ebf22d083e8f" providerId="Windows Live" clId="Web-{93229D32-2AB4-4F55-B15B-356077D5076A}" dt="2022-12-09T14:25:54.508" v="470" actId="1076"/>
          <ac:picMkLst>
            <pc:docMk/>
            <pc:sldMk cId="1188904587" sldId="360"/>
            <ac:picMk id="2" creationId="{5F963044-3FF3-9D14-9C26-DCBE88B96480}"/>
          </ac:picMkLst>
        </pc:picChg>
        <pc:picChg chg="del">
          <ac:chgData name="Рощенко Глеб" userId="1629ebf22d083e8f" providerId="Windows Live" clId="Web-{93229D32-2AB4-4F55-B15B-356077D5076A}" dt="2022-12-09T13:09:11.181" v="282"/>
          <ac:picMkLst>
            <pc:docMk/>
            <pc:sldMk cId="1188904587" sldId="360"/>
            <ac:picMk id="4" creationId="{134A7EA6-DD4D-19A0-1C04-90B9D6A108BB}"/>
          </ac:picMkLst>
        </pc:picChg>
      </pc:sldChg>
      <pc:sldChg chg="addSp delSp modSp">
        <pc:chgData name="Рощенко Глеб" userId="1629ebf22d083e8f" providerId="Windows Live" clId="Web-{93229D32-2AB4-4F55-B15B-356077D5076A}" dt="2022-12-09T14:29:52.872" v="544" actId="1076"/>
        <pc:sldMkLst>
          <pc:docMk/>
          <pc:sldMk cId="2717714807" sldId="361"/>
        </pc:sldMkLst>
        <pc:spChg chg="del mod">
          <ac:chgData name="Рощенко Глеб" userId="1629ebf22d083e8f" providerId="Windows Live" clId="Web-{93229D32-2AB4-4F55-B15B-356077D5076A}" dt="2022-12-09T14:29:19.403" v="536"/>
          <ac:spMkLst>
            <pc:docMk/>
            <pc:sldMk cId="2717714807" sldId="361"/>
            <ac:spMk id="3" creationId="{96207E1B-FD36-815D-48EB-985C90E374E8}"/>
          </ac:spMkLst>
        </pc:spChg>
        <pc:spChg chg="mod">
          <ac:chgData name="Рощенко Глеб" userId="1629ebf22d083e8f" providerId="Windows Live" clId="Web-{93229D32-2AB4-4F55-B15B-356077D5076A}" dt="2022-12-09T14:29:52.872" v="544" actId="1076"/>
          <ac:spMkLst>
            <pc:docMk/>
            <pc:sldMk cId="2717714807" sldId="361"/>
            <ac:spMk id="269" creationId="{00000000-0000-0000-0000-000000000000}"/>
          </ac:spMkLst>
        </pc:spChg>
        <pc:picChg chg="add mod ord">
          <ac:chgData name="Рощенко Глеб" userId="1629ebf22d083e8f" providerId="Windows Live" clId="Web-{93229D32-2AB4-4F55-B15B-356077D5076A}" dt="2022-12-09T13:25:38.750" v="346" actId="1076"/>
          <ac:picMkLst>
            <pc:docMk/>
            <pc:sldMk cId="2717714807" sldId="361"/>
            <ac:picMk id="2" creationId="{DAA068E7-953E-4199-0C8B-5B1D4A28F761}"/>
          </ac:picMkLst>
        </pc:picChg>
        <pc:picChg chg="del">
          <ac:chgData name="Рощенко Глеб" userId="1629ebf22d083e8f" providerId="Windows Live" clId="Web-{93229D32-2AB4-4F55-B15B-356077D5076A}" dt="2022-12-09T13:11:21.180" v="315"/>
          <ac:picMkLst>
            <pc:docMk/>
            <pc:sldMk cId="2717714807" sldId="361"/>
            <ac:picMk id="4" creationId="{1FB6E367-BAFE-F9C0-9237-06A9BCCDA5FE}"/>
          </ac:picMkLst>
        </pc:picChg>
        <pc:picChg chg="add">
          <ac:chgData name="Рощенко Глеб" userId="1629ebf22d083e8f" providerId="Windows Live" clId="Web-{93229D32-2AB4-4F55-B15B-356077D5076A}" dt="2022-12-09T13:25:01.797" v="329"/>
          <ac:picMkLst>
            <pc:docMk/>
            <pc:sldMk cId="2717714807" sldId="361"/>
            <ac:picMk id="7" creationId="{FB839062-0627-50DF-4E22-608C45EB8D4C}"/>
          </ac:picMkLst>
        </pc:picChg>
        <pc:picChg chg="add">
          <ac:chgData name="Рощенко Глеб" userId="1629ebf22d083e8f" providerId="Windows Live" clId="Web-{93229D32-2AB4-4F55-B15B-356077D5076A}" dt="2022-12-09T13:25:01.891" v="330"/>
          <ac:picMkLst>
            <pc:docMk/>
            <pc:sldMk cId="2717714807" sldId="361"/>
            <ac:picMk id="9" creationId="{419641FE-C2AF-BD8B-94DB-64900B048370}"/>
          </ac:picMkLst>
        </pc:picChg>
        <pc:picChg chg="add">
          <ac:chgData name="Рощенко Глеб" userId="1629ebf22d083e8f" providerId="Windows Live" clId="Web-{93229D32-2AB4-4F55-B15B-356077D5076A}" dt="2022-12-09T13:25:01.985" v="331"/>
          <ac:picMkLst>
            <pc:docMk/>
            <pc:sldMk cId="2717714807" sldId="361"/>
            <ac:picMk id="11" creationId="{27E861C1-34A6-DBC8-15C2-EBBB4A233F07}"/>
          </ac:picMkLst>
        </pc:picChg>
        <pc:picChg chg="add">
          <ac:chgData name="Рощенко Глеб" userId="1629ebf22d083e8f" providerId="Windows Live" clId="Web-{93229D32-2AB4-4F55-B15B-356077D5076A}" dt="2022-12-09T13:25:02.094" v="332"/>
          <ac:picMkLst>
            <pc:docMk/>
            <pc:sldMk cId="2717714807" sldId="361"/>
            <ac:picMk id="14" creationId="{501FDD81-0133-33D4-F080-C2AE0E3F1D8D}"/>
          </ac:picMkLst>
        </pc:picChg>
        <pc:picChg chg="add">
          <ac:chgData name="Рощенко Глеб" userId="1629ebf22d083e8f" providerId="Windows Live" clId="Web-{93229D32-2AB4-4F55-B15B-356077D5076A}" dt="2022-12-09T13:25:02.188" v="333"/>
          <ac:picMkLst>
            <pc:docMk/>
            <pc:sldMk cId="2717714807" sldId="361"/>
            <ac:picMk id="16" creationId="{94D2BA82-B1D8-3B10-1B1E-A3F94B79FEE7}"/>
          </ac:picMkLst>
        </pc:picChg>
        <pc:picChg chg="add">
          <ac:chgData name="Рощенко Глеб" userId="1629ebf22d083e8f" providerId="Windows Live" clId="Web-{93229D32-2AB4-4F55-B15B-356077D5076A}" dt="2022-12-09T13:25:02.282" v="334"/>
          <ac:picMkLst>
            <pc:docMk/>
            <pc:sldMk cId="2717714807" sldId="361"/>
            <ac:picMk id="18" creationId="{3A43377F-EA4A-C8C4-6557-C52C4FE3ED9E}"/>
          </ac:picMkLst>
        </pc:picChg>
        <pc:picChg chg="add mod">
          <ac:chgData name="Рощенко Глеб" userId="1629ebf22d083e8f" providerId="Windows Live" clId="Web-{93229D32-2AB4-4F55-B15B-356077D5076A}" dt="2022-12-09T13:25:09.797" v="337" actId="1076"/>
          <ac:picMkLst>
            <pc:docMk/>
            <pc:sldMk cId="2717714807" sldId="361"/>
            <ac:picMk id="20" creationId="{AEEB32DD-0B69-72C6-55FA-7EEE7C6BB30C}"/>
          </ac:picMkLst>
        </pc:picChg>
      </pc:sldChg>
      <pc:sldChg chg="addSp delSp modSp">
        <pc:chgData name="Рощенко Глеб" userId="1629ebf22d083e8f" providerId="Windows Live" clId="Web-{93229D32-2AB4-4F55-B15B-356077D5076A}" dt="2022-12-09T14:29:16.840" v="535"/>
        <pc:sldMkLst>
          <pc:docMk/>
          <pc:sldMk cId="3201987939" sldId="362"/>
        </pc:sldMkLst>
        <pc:spChg chg="add del mod">
          <ac:chgData name="Рощенко Глеб" userId="1629ebf22d083e8f" providerId="Windows Live" clId="Web-{93229D32-2AB4-4F55-B15B-356077D5076A}" dt="2022-12-09T14:27:50.135" v="506"/>
          <ac:spMkLst>
            <pc:docMk/>
            <pc:sldMk cId="3201987939" sldId="362"/>
            <ac:spMk id="3" creationId="{3CB59804-FDCC-675B-F5A4-2D12F5A26FC5}"/>
          </ac:spMkLst>
        </pc:spChg>
        <pc:spChg chg="del">
          <ac:chgData name="Рощенко Глеб" userId="1629ebf22d083e8f" providerId="Windows Live" clId="Web-{93229D32-2AB4-4F55-B15B-356077D5076A}" dt="2022-12-09T13:38:41.649" v="365"/>
          <ac:spMkLst>
            <pc:docMk/>
            <pc:sldMk cId="3201987939" sldId="362"/>
            <ac:spMk id="4" creationId="{0983BE4A-E1A4-717C-7D73-C9FBF0704462}"/>
          </ac:spMkLst>
        </pc:spChg>
        <pc:spChg chg="add mod">
          <ac:chgData name="Рощенко Глеб" userId="1629ebf22d083e8f" providerId="Windows Live" clId="Web-{93229D32-2AB4-4F55-B15B-356077D5076A}" dt="2022-12-09T13:41:18.351" v="427" actId="20577"/>
          <ac:spMkLst>
            <pc:docMk/>
            <pc:sldMk cId="3201987939" sldId="362"/>
            <ac:spMk id="5" creationId="{184CC455-2FEB-2C67-D992-40E370ACEF5B}"/>
          </ac:spMkLst>
        </pc:spChg>
        <pc:spChg chg="add del mod">
          <ac:chgData name="Рощенко Глеб" userId="1629ebf22d083e8f" providerId="Windows Live" clId="Web-{93229D32-2AB4-4F55-B15B-356077D5076A}" dt="2022-12-09T14:27:53.729" v="507" actId="1076"/>
          <ac:spMkLst>
            <pc:docMk/>
            <pc:sldMk cId="3201987939" sldId="362"/>
            <ac:spMk id="7" creationId="{71285111-BC37-C7F5-4A4C-20A4D3B3C820}"/>
          </ac:spMkLst>
        </pc:spChg>
        <pc:spChg chg="add del mod">
          <ac:chgData name="Рощенко Глеб" userId="1629ebf22d083e8f" providerId="Windows Live" clId="Web-{93229D32-2AB4-4F55-B15B-356077D5076A}" dt="2022-12-09T14:29:16.840" v="535"/>
          <ac:spMkLst>
            <pc:docMk/>
            <pc:sldMk cId="3201987939" sldId="362"/>
            <ac:spMk id="10" creationId="{80B98BA9-6D0E-E39E-C5AC-D03972C05796}"/>
          </ac:spMkLst>
        </pc:spChg>
        <pc:spChg chg="del">
          <ac:chgData name="Рощенко Глеб" userId="1629ebf22d083e8f" providerId="Windows Live" clId="Web-{93229D32-2AB4-4F55-B15B-356077D5076A}" dt="2022-12-09T14:27:28.385" v="500"/>
          <ac:spMkLst>
            <pc:docMk/>
            <pc:sldMk cId="3201987939" sldId="362"/>
            <ac:spMk id="269" creationId="{00000000-0000-0000-0000-000000000000}"/>
          </ac:spMkLst>
        </pc:spChg>
        <pc:picChg chg="del">
          <ac:chgData name="Рощенко Глеб" userId="1629ebf22d083e8f" providerId="Windows Live" clId="Web-{93229D32-2AB4-4F55-B15B-356077D5076A}" dt="2022-12-09T13:38:18.462" v="356"/>
          <ac:picMkLst>
            <pc:docMk/>
            <pc:sldMk cId="3201987939" sldId="362"/>
            <ac:picMk id="2" creationId="{542CE5E2-EE42-AEEC-DFBB-DD7FE2FCE384}"/>
          </ac:picMkLst>
        </pc:picChg>
        <pc:picChg chg="add del mod">
          <ac:chgData name="Рощенко Глеб" userId="1629ebf22d083e8f" providerId="Windows Live" clId="Web-{93229D32-2AB4-4F55-B15B-356077D5076A}" dt="2022-12-09T13:41:20.820" v="428"/>
          <ac:picMkLst>
            <pc:docMk/>
            <pc:sldMk cId="3201987939" sldId="362"/>
            <ac:picMk id="3" creationId="{A2823AA6-307D-CB60-3013-36CB405DB6DA}"/>
          </ac:picMkLst>
        </pc:picChg>
        <pc:picChg chg="add mod">
          <ac:chgData name="Рощенко Глеб" userId="1629ebf22d083e8f" providerId="Windows Live" clId="Web-{93229D32-2AB4-4F55-B15B-356077D5076A}" dt="2022-12-09T13:42:22.038" v="443" actId="1076"/>
          <ac:picMkLst>
            <pc:docMk/>
            <pc:sldMk cId="3201987939" sldId="362"/>
            <ac:picMk id="8" creationId="{EFCDB00F-1308-8013-5CED-F68DF8B0C3C3}"/>
          </ac:picMkLst>
        </pc:picChg>
        <pc:picChg chg="add">
          <ac:chgData name="Рощенко Глеб" userId="1629ebf22d083e8f" providerId="Windows Live" clId="Web-{93229D32-2AB4-4F55-B15B-356077D5076A}" dt="2022-12-09T13:42:10.569" v="434"/>
          <ac:picMkLst>
            <pc:docMk/>
            <pc:sldMk cId="3201987939" sldId="362"/>
            <ac:picMk id="13" creationId="{A4D3CB11-B55C-7D3B-B23C-46B1EA9F1144}"/>
          </ac:picMkLst>
        </pc:picChg>
        <pc:picChg chg="add">
          <ac:chgData name="Рощенко Глеб" userId="1629ebf22d083e8f" providerId="Windows Live" clId="Web-{93229D32-2AB4-4F55-B15B-356077D5076A}" dt="2022-12-09T13:42:10.663" v="435"/>
          <ac:picMkLst>
            <pc:docMk/>
            <pc:sldMk cId="3201987939" sldId="362"/>
            <ac:picMk id="15" creationId="{720AB65A-1F13-403E-AC31-5E6DCF9FC64D}"/>
          </ac:picMkLst>
        </pc:picChg>
        <pc:picChg chg="add">
          <ac:chgData name="Рощенко Глеб" userId="1629ebf22d083e8f" providerId="Windows Live" clId="Web-{93229D32-2AB4-4F55-B15B-356077D5076A}" dt="2022-12-09T13:42:10.757" v="436"/>
          <ac:picMkLst>
            <pc:docMk/>
            <pc:sldMk cId="3201987939" sldId="362"/>
            <ac:picMk id="17" creationId="{983438BD-F006-A3A8-72FF-A738FCE42D04}"/>
          </ac:picMkLst>
        </pc:picChg>
        <pc:picChg chg="add">
          <ac:chgData name="Рощенко Глеб" userId="1629ebf22d083e8f" providerId="Windows Live" clId="Web-{93229D32-2AB4-4F55-B15B-356077D5076A}" dt="2022-12-09T13:42:10.866" v="437"/>
          <ac:picMkLst>
            <pc:docMk/>
            <pc:sldMk cId="3201987939" sldId="362"/>
            <ac:picMk id="19" creationId="{619528FB-208B-E4E8-E06C-B956C8DDBD8F}"/>
          </ac:picMkLst>
        </pc:picChg>
        <pc:picChg chg="add">
          <ac:chgData name="Рощенко Глеб" userId="1629ebf22d083e8f" providerId="Windows Live" clId="Web-{93229D32-2AB4-4F55-B15B-356077D5076A}" dt="2022-12-09T13:42:10.960" v="438"/>
          <ac:picMkLst>
            <pc:docMk/>
            <pc:sldMk cId="3201987939" sldId="362"/>
            <ac:picMk id="21" creationId="{6486EDA8-F824-5539-51FC-D608C400652E}"/>
          </ac:picMkLst>
        </pc:picChg>
        <pc:picChg chg="add">
          <ac:chgData name="Рощенко Глеб" userId="1629ebf22d083e8f" providerId="Windows Live" clId="Web-{93229D32-2AB4-4F55-B15B-356077D5076A}" dt="2022-12-09T13:42:11.053" v="439"/>
          <ac:picMkLst>
            <pc:docMk/>
            <pc:sldMk cId="3201987939" sldId="362"/>
            <ac:picMk id="23" creationId="{22D38D44-BFCC-C6E3-6DCF-70A64B69305F}"/>
          </ac:picMkLst>
        </pc:picChg>
        <pc:picChg chg="add">
          <ac:chgData name="Рощенко Глеб" userId="1629ebf22d083e8f" providerId="Windows Live" clId="Web-{93229D32-2AB4-4F55-B15B-356077D5076A}" dt="2022-12-09T13:42:11.163" v="440"/>
          <ac:picMkLst>
            <pc:docMk/>
            <pc:sldMk cId="3201987939" sldId="362"/>
            <ac:picMk id="25" creationId="{85BEBE97-4BA7-747A-BA08-6B72BBFD79ED}"/>
          </ac:picMkLst>
        </pc:picChg>
      </pc:sldChg>
      <pc:sldChg chg="addSp delSp modSp">
        <pc:chgData name="Рощенко Глеб" userId="1629ebf22d083e8f" providerId="Windows Live" clId="Web-{93229D32-2AB4-4F55-B15B-356077D5076A}" dt="2022-12-09T14:29:11.043" v="534"/>
        <pc:sldMkLst>
          <pc:docMk/>
          <pc:sldMk cId="2607435687" sldId="363"/>
        </pc:sldMkLst>
        <pc:spChg chg="del mod">
          <ac:chgData name="Рощенко Глеб" userId="1629ebf22d083e8f" providerId="Windows Live" clId="Web-{93229D32-2AB4-4F55-B15B-356077D5076A}" dt="2022-12-09T14:29:11.043" v="534"/>
          <ac:spMkLst>
            <pc:docMk/>
            <pc:sldMk cId="2607435687" sldId="363"/>
            <ac:spMk id="5" creationId="{582EF3C7-A9A7-8F16-0066-6F6D896CEC7A}"/>
          </ac:spMkLst>
        </pc:spChg>
        <pc:spChg chg="mod">
          <ac:chgData name="Рощенко Глеб" userId="1629ebf22d083e8f" providerId="Windows Live" clId="Web-{93229D32-2AB4-4F55-B15B-356077D5076A}" dt="2022-12-09T14:29:10.621" v="533" actId="14100"/>
          <ac:spMkLst>
            <pc:docMk/>
            <pc:sldMk cId="2607435687" sldId="363"/>
            <ac:spMk id="269" creationId="{00000000-0000-0000-0000-000000000000}"/>
          </ac:spMkLst>
        </pc:spChg>
        <pc:picChg chg="add mod ord">
          <ac:chgData name="Рощенко Глеб" userId="1629ebf22d083e8f" providerId="Windows Live" clId="Web-{93229D32-2AB4-4F55-B15B-356077D5076A}" dt="2022-12-09T13:29:21.529" v="355"/>
          <ac:picMkLst>
            <pc:docMk/>
            <pc:sldMk cId="2607435687" sldId="363"/>
            <ac:picMk id="2" creationId="{B78F7B64-BB88-D316-3D91-1DAC7481A6DE}"/>
          </ac:picMkLst>
        </pc:picChg>
        <pc:picChg chg="del">
          <ac:chgData name="Рощенко Глеб" userId="1629ebf22d083e8f" providerId="Windows Live" clId="Web-{93229D32-2AB4-4F55-B15B-356077D5076A}" dt="2022-12-09T13:29:03.858" v="347"/>
          <ac:picMkLst>
            <pc:docMk/>
            <pc:sldMk cId="2607435687" sldId="363"/>
            <ac:picMk id="4" creationId="{5203E47C-32F2-367A-A0DD-98677C11C38B}"/>
          </ac:picMkLst>
        </pc:picChg>
      </pc:sldChg>
      <pc:sldChg chg="addSp delSp modSp">
        <pc:chgData name="Рощенко Глеб" userId="1629ebf22d083e8f" providerId="Windows Live" clId="Web-{93229D32-2AB4-4F55-B15B-356077D5076A}" dt="2022-12-09T12:44:43.771" v="214" actId="14100"/>
        <pc:sldMkLst>
          <pc:docMk/>
          <pc:sldMk cId="551133619" sldId="388"/>
        </pc:sldMkLst>
        <pc:spChg chg="add mod">
          <ac:chgData name="Рощенко Глеб" userId="1629ebf22d083e8f" providerId="Windows Live" clId="Web-{93229D32-2AB4-4F55-B15B-356077D5076A}" dt="2022-12-09T12:44:35.255" v="211" actId="14100"/>
          <ac:spMkLst>
            <pc:docMk/>
            <pc:sldMk cId="551133619" sldId="388"/>
            <ac:spMk id="10" creationId="{F0E7752E-C205-FF92-4FA7-37E77855CCA0}"/>
          </ac:spMkLst>
        </pc:spChg>
        <pc:picChg chg="del mod">
          <ac:chgData name="Рощенко Глеб" userId="1629ebf22d083e8f" providerId="Windows Live" clId="Web-{93229D32-2AB4-4F55-B15B-356077D5076A}" dt="2022-12-09T12:34:15.718" v="151"/>
          <ac:picMkLst>
            <pc:docMk/>
            <pc:sldMk cId="551133619" sldId="388"/>
            <ac:picMk id="3" creationId="{A68F3916-845F-DDC0-80E5-FC31A8262EFE}"/>
          </ac:picMkLst>
        </pc:picChg>
        <pc:picChg chg="add del mod">
          <ac:chgData name="Рощенко Глеб" userId="1629ebf22d083e8f" providerId="Windows Live" clId="Web-{93229D32-2AB4-4F55-B15B-356077D5076A}" dt="2022-12-09T12:32:08.388" v="127"/>
          <ac:picMkLst>
            <pc:docMk/>
            <pc:sldMk cId="551133619" sldId="388"/>
            <ac:picMk id="5" creationId="{0397344F-DA6B-D1D9-9559-3A0D5F6A6577}"/>
          </ac:picMkLst>
        </pc:picChg>
        <pc:picChg chg="add mod modCrop">
          <ac:chgData name="Рощенко Глеб" userId="1629ebf22d083e8f" providerId="Windows Live" clId="Web-{93229D32-2AB4-4F55-B15B-356077D5076A}" dt="2022-12-09T12:32:38.967" v="137" actId="1076"/>
          <ac:picMkLst>
            <pc:docMk/>
            <pc:sldMk cId="551133619" sldId="388"/>
            <ac:picMk id="6" creationId="{80CA9525-3A94-2F94-B216-1423650B97D6}"/>
          </ac:picMkLst>
        </pc:picChg>
        <pc:picChg chg="add mod modCrop">
          <ac:chgData name="Рощенко Глеб" userId="1629ebf22d083e8f" providerId="Windows Live" clId="Web-{93229D32-2AB4-4F55-B15B-356077D5076A}" dt="2022-12-09T12:33:53.483" v="150" actId="14100"/>
          <ac:picMkLst>
            <pc:docMk/>
            <pc:sldMk cId="551133619" sldId="388"/>
            <ac:picMk id="7" creationId="{2DDED68C-C81A-D56B-5393-228D6E10625E}"/>
          </ac:picMkLst>
        </pc:picChg>
        <pc:picChg chg="add mod">
          <ac:chgData name="Рощенко Глеб" userId="1629ebf22d083e8f" providerId="Windows Live" clId="Web-{93229D32-2AB4-4F55-B15B-356077D5076A}" dt="2022-12-09T12:34:30.561" v="153" actId="1076"/>
          <ac:picMkLst>
            <pc:docMk/>
            <pc:sldMk cId="551133619" sldId="388"/>
            <ac:picMk id="8" creationId="{33ED77EC-1837-72BC-A0A4-166FB95F8FF3}"/>
          </ac:picMkLst>
        </pc:picChg>
        <pc:cxnChg chg="add mod">
          <ac:chgData name="Рощенко Глеб" userId="1629ebf22d083e8f" providerId="Windows Live" clId="Web-{93229D32-2AB4-4F55-B15B-356077D5076A}" dt="2022-12-09T12:44:09.083" v="204" actId="14100"/>
          <ac:cxnSpMkLst>
            <pc:docMk/>
            <pc:sldMk cId="551133619" sldId="388"/>
            <ac:cxnSpMk id="9" creationId="{27653E63-DB9D-3E01-C737-D8A3D94959F6}"/>
          </ac:cxnSpMkLst>
        </pc:cxnChg>
        <pc:cxnChg chg="add mod">
          <ac:chgData name="Рощенко Глеб" userId="1629ebf22d083e8f" providerId="Windows Live" clId="Web-{93229D32-2AB4-4F55-B15B-356077D5076A}" dt="2022-12-09T12:44:43.771" v="214" actId="14100"/>
          <ac:cxnSpMkLst>
            <pc:docMk/>
            <pc:sldMk cId="551133619" sldId="388"/>
            <ac:cxnSpMk id="11" creationId="{DB5D65EF-74CC-7EC8-35BB-0FC56BE51B1F}"/>
          </ac:cxnSpMkLst>
        </pc:cxnChg>
      </pc:sldChg>
      <pc:sldChg chg="addSp delSp modSp">
        <pc:chgData name="Рощенко Глеб" userId="1629ebf22d083e8f" providerId="Windows Live" clId="Web-{93229D32-2AB4-4F55-B15B-356077D5076A}" dt="2022-12-09T13:04:30.793" v="259" actId="1076"/>
        <pc:sldMkLst>
          <pc:docMk/>
          <pc:sldMk cId="2320205344" sldId="389"/>
        </pc:sldMkLst>
        <pc:picChg chg="add mod modCrop">
          <ac:chgData name="Рощенко Глеб" userId="1629ebf22d083e8f" providerId="Windows Live" clId="Web-{93229D32-2AB4-4F55-B15B-356077D5076A}" dt="2022-12-09T13:04:30.793" v="259" actId="1076"/>
          <ac:picMkLst>
            <pc:docMk/>
            <pc:sldMk cId="2320205344" sldId="389"/>
            <ac:picMk id="3" creationId="{75A10B99-860B-86CB-21FE-647658AD7E8E}"/>
          </ac:picMkLst>
        </pc:picChg>
        <pc:picChg chg="del">
          <ac:chgData name="Рощенко Глеб" userId="1629ebf22d083e8f" providerId="Windows Live" clId="Web-{93229D32-2AB4-4F55-B15B-356077D5076A}" dt="2022-12-09T13:03:55.450" v="248"/>
          <ac:picMkLst>
            <pc:docMk/>
            <pc:sldMk cId="2320205344" sldId="389"/>
            <ac:picMk id="5" creationId="{4932B2A6-9324-9D1C-6549-8F491F33311E}"/>
          </ac:picMkLst>
        </pc:picChg>
      </pc:sldChg>
    </pc:docChg>
  </pc:docChgLst>
  <pc:docChgLst>
    <pc:chgData name="Гость" providerId="Windows Live" clId="Web-{7AE25033-D033-4BDA-A8AB-A7F204CF45D4}"/>
    <pc:docChg chg="addSld delSld modSld">
      <pc:chgData name="Гость" userId="" providerId="Windows Live" clId="Web-{7AE25033-D033-4BDA-A8AB-A7F204CF45D4}" dt="2022-12-08T20:15:45.022" v="779" actId="20577"/>
      <pc:docMkLst>
        <pc:docMk/>
      </pc:docMkLst>
      <pc:sldChg chg="addSp modSp">
        <pc:chgData name="Гость" userId="" providerId="Windows Live" clId="Web-{7AE25033-D033-4BDA-A8AB-A7F204CF45D4}" dt="2022-12-08T19:55:05.278" v="708" actId="14100"/>
        <pc:sldMkLst>
          <pc:docMk/>
          <pc:sldMk cId="1702370795" sldId="260"/>
        </pc:sldMkLst>
        <pc:spChg chg="add mod">
          <ac:chgData name="Гость" userId="" providerId="Windows Live" clId="Web-{7AE25033-D033-4BDA-A8AB-A7F204CF45D4}" dt="2022-12-08T19:55:05.278" v="708" actId="14100"/>
          <ac:spMkLst>
            <pc:docMk/>
            <pc:sldMk cId="1702370795" sldId="260"/>
            <ac:spMk id="2" creationId="{1E0C1481-F0F6-FDDE-38F2-6FB6D9B001CA}"/>
          </ac:spMkLst>
        </pc:spChg>
        <pc:spChg chg="mod">
          <ac:chgData name="Гость" userId="" providerId="Windows Live" clId="Web-{7AE25033-D033-4BDA-A8AB-A7F204CF45D4}" dt="2022-12-08T19:54:24.965" v="680" actId="14100"/>
          <ac:spMkLst>
            <pc:docMk/>
            <pc:sldMk cId="1702370795" sldId="260"/>
            <ac:spMk id="138" creationId="{00000000-0000-0000-0000-000000000000}"/>
          </ac:spMkLst>
        </pc:spChg>
      </pc:sldChg>
      <pc:sldChg chg="modSp">
        <pc:chgData name="Гость" userId="" providerId="Windows Live" clId="Web-{7AE25033-D033-4BDA-A8AB-A7F204CF45D4}" dt="2022-12-08T20:15:45.022" v="779" actId="20577"/>
        <pc:sldMkLst>
          <pc:docMk/>
          <pc:sldMk cId="3704559098" sldId="273"/>
        </pc:sldMkLst>
        <pc:spChg chg="mod">
          <ac:chgData name="Гость" userId="" providerId="Windows Live" clId="Web-{7AE25033-D033-4BDA-A8AB-A7F204CF45D4}" dt="2022-12-08T20:15:45.022" v="779" actId="20577"/>
          <ac:spMkLst>
            <pc:docMk/>
            <pc:sldMk cId="3704559098" sldId="273"/>
            <ac:spMk id="262" creationId="{00000000-0000-0000-0000-000000000000}"/>
          </ac:spMkLst>
        </pc:spChg>
      </pc:sldChg>
      <pc:sldChg chg="modSp">
        <pc:chgData name="Гость" userId="" providerId="Windows Live" clId="Web-{7AE25033-D033-4BDA-A8AB-A7F204CF45D4}" dt="2022-12-08T18:09:25.371" v="536"/>
        <pc:sldMkLst>
          <pc:docMk/>
          <pc:sldMk cId="3430686597" sldId="284"/>
        </pc:sldMkLst>
        <pc:spChg chg="mod">
          <ac:chgData name="Гость" userId="" providerId="Windows Live" clId="Web-{7AE25033-D033-4BDA-A8AB-A7F204CF45D4}" dt="2022-12-08T17:55:31.921" v="488" actId="20577"/>
          <ac:spMkLst>
            <pc:docMk/>
            <pc:sldMk cId="3430686597" sldId="284"/>
            <ac:spMk id="432" creationId="{00000000-0000-0000-0000-000000000000}"/>
          </ac:spMkLst>
        </pc:spChg>
        <pc:graphicFrameChg chg="mod modGraphic">
          <ac:chgData name="Гость" userId="" providerId="Windows Live" clId="Web-{7AE25033-D033-4BDA-A8AB-A7F204CF45D4}" dt="2022-12-08T18:09:25.371" v="536"/>
          <ac:graphicFrameMkLst>
            <pc:docMk/>
            <pc:sldMk cId="3430686597" sldId="284"/>
            <ac:graphicFrameMk id="434" creationId="{00000000-0000-0000-0000-000000000000}"/>
          </ac:graphicFrameMkLst>
        </pc:graphicFrameChg>
      </pc:sldChg>
      <pc:sldChg chg="modSp">
        <pc:chgData name="Гость" userId="" providerId="Windows Live" clId="Web-{7AE25033-D033-4BDA-A8AB-A7F204CF45D4}" dt="2022-12-08T20:02:29.099" v="772"/>
        <pc:sldMkLst>
          <pc:docMk/>
          <pc:sldMk cId="1225230658" sldId="306"/>
        </pc:sldMkLst>
        <pc:graphicFrameChg chg="mod modGraphic">
          <ac:chgData name="Гость" userId="" providerId="Windows Live" clId="Web-{7AE25033-D033-4BDA-A8AB-A7F204CF45D4}" dt="2022-12-08T20:02:29.099" v="772"/>
          <ac:graphicFrameMkLst>
            <pc:docMk/>
            <pc:sldMk cId="1225230658" sldId="306"/>
            <ac:graphicFrameMk id="210" creationId="{00000000-0000-0000-0000-000000000000}"/>
          </ac:graphicFrameMkLst>
        </pc:graphicFrameChg>
      </pc:sldChg>
      <pc:sldChg chg="modSp">
        <pc:chgData name="Гость" userId="" providerId="Windows Live" clId="Web-{7AE25033-D033-4BDA-A8AB-A7F204CF45D4}" dt="2022-12-08T20:04:11.304" v="777" actId="20577"/>
        <pc:sldMkLst>
          <pc:docMk/>
          <pc:sldMk cId="362080222" sldId="355"/>
        </pc:sldMkLst>
        <pc:spChg chg="mod">
          <ac:chgData name="Гость" userId="" providerId="Windows Live" clId="Web-{7AE25033-D033-4BDA-A8AB-A7F204CF45D4}" dt="2022-12-08T18:47:26.047" v="544" actId="20577"/>
          <ac:spMkLst>
            <pc:docMk/>
            <pc:sldMk cId="362080222" sldId="355"/>
            <ac:spMk id="3" creationId="{973BB63F-A355-24EA-20D2-614A221E1DB8}"/>
          </ac:spMkLst>
        </pc:spChg>
        <pc:spChg chg="mod">
          <ac:chgData name="Гость" userId="" providerId="Windows Live" clId="Web-{7AE25033-D033-4BDA-A8AB-A7F204CF45D4}" dt="2022-12-08T18:53:20.364" v="574" actId="20577"/>
          <ac:spMkLst>
            <pc:docMk/>
            <pc:sldMk cId="362080222" sldId="355"/>
            <ac:spMk id="4" creationId="{58694D80-AA98-BA17-2A13-CA65BF691BC7}"/>
          </ac:spMkLst>
        </pc:spChg>
        <pc:spChg chg="mod">
          <ac:chgData name="Гость" userId="" providerId="Windows Live" clId="Web-{7AE25033-D033-4BDA-A8AB-A7F204CF45D4}" dt="2022-12-08T20:04:11.304" v="777" actId="20577"/>
          <ac:spMkLst>
            <pc:docMk/>
            <pc:sldMk cId="362080222" sldId="355"/>
            <ac:spMk id="5" creationId="{D726AC18-D4CC-EF3E-BB4B-F0DEF6E56179}"/>
          </ac:spMkLst>
        </pc:spChg>
      </pc:sldChg>
      <pc:sldChg chg="modSp add del">
        <pc:chgData name="Гость" userId="" providerId="Windows Live" clId="Web-{7AE25033-D033-4BDA-A8AB-A7F204CF45D4}" dt="2022-12-08T18:40:47.902" v="540" actId="20577"/>
        <pc:sldMkLst>
          <pc:docMk/>
          <pc:sldMk cId="4085141228" sldId="356"/>
        </pc:sldMkLst>
        <pc:spChg chg="mod">
          <ac:chgData name="Гость" userId="" providerId="Windows Live" clId="Web-{7AE25033-D033-4BDA-A8AB-A7F204CF45D4}" dt="2022-12-08T18:40:47.902" v="540" actId="20577"/>
          <ac:spMkLst>
            <pc:docMk/>
            <pc:sldMk cId="4085141228" sldId="356"/>
            <ac:spMk id="2" creationId="{4D5DDDA3-913E-846A-FA9E-4033EE1B312A}"/>
          </ac:spMkLst>
        </pc:spChg>
      </pc:sldChg>
      <pc:sldChg chg="modSp">
        <pc:chgData name="Гость" userId="" providerId="Windows Live" clId="Web-{7AE25033-D033-4BDA-A8AB-A7F204CF45D4}" dt="2022-12-08T16:54:44.653" v="51"/>
        <pc:sldMkLst>
          <pc:docMk/>
          <pc:sldMk cId="3145613400" sldId="370"/>
        </pc:sldMkLst>
        <pc:graphicFrameChg chg="mod modGraphic">
          <ac:chgData name="Гость" userId="" providerId="Windows Live" clId="Web-{7AE25033-D033-4BDA-A8AB-A7F204CF45D4}" dt="2022-12-08T16:54:44.653" v="51"/>
          <ac:graphicFrameMkLst>
            <pc:docMk/>
            <pc:sldMk cId="3145613400" sldId="370"/>
            <ac:graphicFrameMk id="210" creationId="{00000000-0000-0000-0000-000000000000}"/>
          </ac:graphicFrameMkLst>
        </pc:graphicFrameChg>
      </pc:sldChg>
      <pc:sldChg chg="modSp">
        <pc:chgData name="Гость" userId="" providerId="Windows Live" clId="Web-{7AE25033-D033-4BDA-A8AB-A7F204CF45D4}" dt="2022-12-08T16:54:38.512" v="45"/>
        <pc:sldMkLst>
          <pc:docMk/>
          <pc:sldMk cId="3311579746" sldId="371"/>
        </pc:sldMkLst>
        <pc:graphicFrameChg chg="mod modGraphic">
          <ac:chgData name="Гость" userId="" providerId="Windows Live" clId="Web-{7AE25033-D033-4BDA-A8AB-A7F204CF45D4}" dt="2022-12-08T16:54:38.512" v="45"/>
          <ac:graphicFrameMkLst>
            <pc:docMk/>
            <pc:sldMk cId="3311579746" sldId="371"/>
            <ac:graphicFrameMk id="210" creationId="{00000000-0000-0000-0000-000000000000}"/>
          </ac:graphicFrameMkLst>
        </pc:graphicFrameChg>
      </pc:sldChg>
      <pc:sldChg chg="modSp">
        <pc:chgData name="Гость" userId="" providerId="Windows Live" clId="Web-{7AE25033-D033-4BDA-A8AB-A7F204CF45D4}" dt="2022-12-08T17:36:57.750" v="481" actId="20577"/>
        <pc:sldMkLst>
          <pc:docMk/>
          <pc:sldMk cId="960969143" sldId="391"/>
        </pc:sldMkLst>
        <pc:spChg chg="mod">
          <ac:chgData name="Гость" userId="" providerId="Windows Live" clId="Web-{7AE25033-D033-4BDA-A8AB-A7F204CF45D4}" dt="2022-12-08T17:36:57.750" v="481" actId="20577"/>
          <ac:spMkLst>
            <pc:docMk/>
            <pc:sldMk cId="960969143" sldId="391"/>
            <ac:spMk id="6" creationId="{1DCE1182-D724-B608-C5CB-94B13834BFCE}"/>
          </ac:spMkLst>
        </pc:spChg>
        <pc:spChg chg="mod">
          <ac:chgData name="Гость" userId="" providerId="Windows Live" clId="Web-{7AE25033-D033-4BDA-A8AB-A7F204CF45D4}" dt="2022-12-08T17:34:01.716" v="395" actId="14100"/>
          <ac:spMkLst>
            <pc:docMk/>
            <pc:sldMk cId="960969143" sldId="391"/>
            <ac:spMk id="7" creationId="{FE341ECB-9297-593D-9CB7-52C67C780A9A}"/>
          </ac:spMkLst>
        </pc:spChg>
        <pc:spChg chg="mod">
          <ac:chgData name="Гость" userId="" providerId="Windows Live" clId="Web-{7AE25033-D033-4BDA-A8AB-A7F204CF45D4}" dt="2022-12-08T17:34:01.169" v="394" actId="14100"/>
          <ac:spMkLst>
            <pc:docMk/>
            <pc:sldMk cId="960969143" sldId="391"/>
            <ac:spMk id="8" creationId="{84B6F26F-F6AC-65D7-4E87-82304CC0D905}"/>
          </ac:spMkLst>
        </pc:spChg>
      </pc:sldChg>
    </pc:docChg>
  </pc:docChgLst>
  <pc:docChgLst>
    <pc:chgData name="Рощенко Глеб" userId="1629ebf22d083e8f" providerId="Windows Live" clId="Web-{2DA6518C-10EE-4967-B3DA-DDF4A5D8B72A}"/>
    <pc:docChg chg="modSld sldOrd">
      <pc:chgData name="Рощенко Глеб" userId="1629ebf22d083e8f" providerId="Windows Live" clId="Web-{2DA6518C-10EE-4967-B3DA-DDF4A5D8B72A}" dt="2022-12-08T19:32:54.352" v="79" actId="20577"/>
      <pc:docMkLst>
        <pc:docMk/>
      </pc:docMkLst>
      <pc:sldChg chg="modSp">
        <pc:chgData name="Рощенко Глеб" userId="1629ebf22d083e8f" providerId="Windows Live" clId="Web-{2DA6518C-10EE-4967-B3DA-DDF4A5D8B72A}" dt="2022-12-08T17:52:33.713" v="9" actId="20577"/>
        <pc:sldMkLst>
          <pc:docMk/>
          <pc:sldMk cId="1249893841" sldId="259"/>
        </pc:sldMkLst>
        <pc:spChg chg="mod">
          <ac:chgData name="Рощенко Глеб" userId="1629ebf22d083e8f" providerId="Windows Live" clId="Web-{2DA6518C-10EE-4967-B3DA-DDF4A5D8B72A}" dt="2022-12-08T17:52:33.713" v="9" actId="20577"/>
          <ac:spMkLst>
            <pc:docMk/>
            <pc:sldMk cId="1249893841" sldId="259"/>
            <ac:spMk id="132" creationId="{00000000-0000-0000-0000-000000000000}"/>
          </ac:spMkLst>
        </pc:spChg>
      </pc:sldChg>
      <pc:sldChg chg="modSp">
        <pc:chgData name="Рощенко Глеб" userId="1629ebf22d083e8f" providerId="Windows Live" clId="Web-{2DA6518C-10EE-4967-B3DA-DDF4A5D8B72A}" dt="2022-12-08T19:32:54.352" v="79" actId="20577"/>
        <pc:sldMkLst>
          <pc:docMk/>
          <pc:sldMk cId="3430686597" sldId="284"/>
        </pc:sldMkLst>
        <pc:spChg chg="mod">
          <ac:chgData name="Рощенко Глеб" userId="1629ebf22d083e8f" providerId="Windows Live" clId="Web-{2DA6518C-10EE-4967-B3DA-DDF4A5D8B72A}" dt="2022-12-08T19:32:54.352" v="79" actId="20577"/>
          <ac:spMkLst>
            <pc:docMk/>
            <pc:sldMk cId="3430686597" sldId="284"/>
            <ac:spMk id="432" creationId="{00000000-0000-0000-0000-000000000000}"/>
          </ac:spMkLst>
        </pc:spChg>
        <pc:graphicFrameChg chg="mod modGraphic">
          <ac:chgData name="Рощенко Глеб" userId="1629ebf22d083e8f" providerId="Windows Live" clId="Web-{2DA6518C-10EE-4967-B3DA-DDF4A5D8B72A}" dt="2022-12-08T18:03:24.587" v="15"/>
          <ac:graphicFrameMkLst>
            <pc:docMk/>
            <pc:sldMk cId="3430686597" sldId="284"/>
            <ac:graphicFrameMk id="434" creationId="{00000000-0000-0000-0000-000000000000}"/>
          </ac:graphicFrameMkLst>
        </pc:graphicFrameChg>
      </pc:sldChg>
      <pc:sldChg chg="modSp">
        <pc:chgData name="Рощенко Глеб" userId="1629ebf22d083e8f" providerId="Windows Live" clId="Web-{2DA6518C-10EE-4967-B3DA-DDF4A5D8B72A}" dt="2022-12-08T17:52:25.229" v="6" actId="20577"/>
        <pc:sldMkLst>
          <pc:docMk/>
          <pc:sldMk cId="2275698129" sldId="295"/>
        </pc:sldMkLst>
        <pc:spChg chg="mod">
          <ac:chgData name="Рощенко Глеб" userId="1629ebf22d083e8f" providerId="Windows Live" clId="Web-{2DA6518C-10EE-4967-B3DA-DDF4A5D8B72A}" dt="2022-12-08T17:52:25.229" v="6" actId="20577"/>
          <ac:spMkLst>
            <pc:docMk/>
            <pc:sldMk cId="2275698129" sldId="295"/>
            <ac:spMk id="132" creationId="{00000000-0000-0000-0000-000000000000}"/>
          </ac:spMkLst>
        </pc:spChg>
      </pc:sldChg>
      <pc:sldChg chg="modSp">
        <pc:chgData name="Рощенко Глеб" userId="1629ebf22d083e8f" providerId="Windows Live" clId="Web-{2DA6518C-10EE-4967-B3DA-DDF4A5D8B72A}" dt="2022-12-08T17:52:07.229" v="2" actId="20577"/>
        <pc:sldMkLst>
          <pc:docMk/>
          <pc:sldMk cId="25385206" sldId="297"/>
        </pc:sldMkLst>
        <pc:spChg chg="mod">
          <ac:chgData name="Рощенко Глеб" userId="1629ebf22d083e8f" providerId="Windows Live" clId="Web-{2DA6518C-10EE-4967-B3DA-DDF4A5D8B72A}" dt="2022-12-08T17:52:07.229" v="2" actId="20577"/>
          <ac:spMkLst>
            <pc:docMk/>
            <pc:sldMk cId="25385206" sldId="297"/>
            <ac:spMk id="132" creationId="{00000000-0000-0000-0000-000000000000}"/>
          </ac:spMkLst>
        </pc:spChg>
      </pc:sldChg>
      <pc:sldChg chg="ord">
        <pc:chgData name="Рощенко Глеб" userId="1629ebf22d083e8f" providerId="Windows Live" clId="Web-{2DA6518C-10EE-4967-B3DA-DDF4A5D8B72A}" dt="2022-12-08T18:18:13.647" v="51"/>
        <pc:sldMkLst>
          <pc:docMk/>
          <pc:sldMk cId="1225230658" sldId="306"/>
        </pc:sldMkLst>
      </pc:sldChg>
      <pc:sldChg chg="modSp">
        <pc:chgData name="Рощенко Глеб" userId="1629ebf22d083e8f" providerId="Windows Live" clId="Web-{2DA6518C-10EE-4967-B3DA-DDF4A5D8B72A}" dt="2022-12-08T18:47:53.813" v="77" actId="20577"/>
        <pc:sldMkLst>
          <pc:docMk/>
          <pc:sldMk cId="362080222" sldId="355"/>
        </pc:sldMkLst>
        <pc:spChg chg="mod">
          <ac:chgData name="Рощенко Глеб" userId="1629ebf22d083e8f" providerId="Windows Live" clId="Web-{2DA6518C-10EE-4967-B3DA-DDF4A5D8B72A}" dt="2022-12-08T18:43:35.931" v="63" actId="20577"/>
          <ac:spMkLst>
            <pc:docMk/>
            <pc:sldMk cId="362080222" sldId="355"/>
            <ac:spMk id="3" creationId="{973BB63F-A355-24EA-20D2-614A221E1DB8}"/>
          </ac:spMkLst>
        </pc:spChg>
        <pc:spChg chg="mod">
          <ac:chgData name="Рощенко Глеб" userId="1629ebf22d083e8f" providerId="Windows Live" clId="Web-{2DA6518C-10EE-4967-B3DA-DDF4A5D8B72A}" dt="2022-12-08T18:47:53.813" v="77" actId="20577"/>
          <ac:spMkLst>
            <pc:docMk/>
            <pc:sldMk cId="362080222" sldId="355"/>
            <ac:spMk id="4" creationId="{58694D80-AA98-BA17-2A13-CA65BF691BC7}"/>
          </ac:spMkLst>
        </pc:spChg>
      </pc:sldChg>
      <pc:sldChg chg="modSp ord">
        <pc:chgData name="Рощенко Глеб" userId="1629ebf22d083e8f" providerId="Windows Live" clId="Web-{2DA6518C-10EE-4967-B3DA-DDF4A5D8B72A}" dt="2022-12-08T18:40:32.432" v="56" actId="20577"/>
        <pc:sldMkLst>
          <pc:docMk/>
          <pc:sldMk cId="4085141228" sldId="356"/>
        </pc:sldMkLst>
        <pc:spChg chg="mod">
          <ac:chgData name="Рощенко Глеб" userId="1629ebf22d083e8f" providerId="Windows Live" clId="Web-{2DA6518C-10EE-4967-B3DA-DDF4A5D8B72A}" dt="2022-12-08T18:40:32.432" v="56" actId="20577"/>
          <ac:spMkLst>
            <pc:docMk/>
            <pc:sldMk cId="4085141228" sldId="356"/>
            <ac:spMk id="2" creationId="{4D5DDDA3-913E-846A-FA9E-4033EE1B312A}"/>
          </ac:spMkLst>
        </pc:spChg>
      </pc:sldChg>
      <pc:sldChg chg="ord">
        <pc:chgData name="Рощенко Глеб" userId="1629ebf22d083e8f" providerId="Windows Live" clId="Web-{2DA6518C-10EE-4967-B3DA-DDF4A5D8B72A}" dt="2022-12-08T18:19:53.460" v="53"/>
        <pc:sldMkLst>
          <pc:docMk/>
          <pc:sldMk cId="3145613400" sldId="370"/>
        </pc:sldMkLst>
      </pc:sldChg>
      <pc:sldChg chg="ord">
        <pc:chgData name="Рощенко Глеб" userId="1629ebf22d083e8f" providerId="Windows Live" clId="Web-{2DA6518C-10EE-4967-B3DA-DDF4A5D8B72A}" dt="2022-12-08T18:19:53.460" v="52"/>
        <pc:sldMkLst>
          <pc:docMk/>
          <pc:sldMk cId="3311579746" sldId="371"/>
        </pc:sldMkLst>
      </pc:sldChg>
      <pc:sldChg chg="modSp">
        <pc:chgData name="Рощенко Глеб" userId="1629ebf22d083e8f" providerId="Windows Live" clId="Web-{2DA6518C-10EE-4967-B3DA-DDF4A5D8B72A}" dt="2022-12-08T18:09:25.774" v="28"/>
        <pc:sldMkLst>
          <pc:docMk/>
          <pc:sldMk cId="2665635383" sldId="393"/>
        </pc:sldMkLst>
        <pc:graphicFrameChg chg="mod modGraphic">
          <ac:chgData name="Рощенко Глеб" userId="1629ebf22d083e8f" providerId="Windows Live" clId="Web-{2DA6518C-10EE-4967-B3DA-DDF4A5D8B72A}" dt="2022-12-08T18:09:25.774" v="28"/>
          <ac:graphicFrameMkLst>
            <pc:docMk/>
            <pc:sldMk cId="2665635383" sldId="393"/>
            <ac:graphicFrameMk id="434" creationId="{00000000-0000-0000-0000-000000000000}"/>
          </ac:graphicFrameMkLst>
        </pc:graphicFrameChg>
      </pc:sldChg>
      <pc:sldChg chg="modSp">
        <pc:chgData name="Рощенко Глеб" userId="1629ebf22d083e8f" providerId="Windows Live" clId="Web-{2DA6518C-10EE-4967-B3DA-DDF4A5D8B72A}" dt="2022-12-08T18:12:57.804" v="48"/>
        <pc:sldMkLst>
          <pc:docMk/>
          <pc:sldMk cId="3295926370" sldId="395"/>
        </pc:sldMkLst>
        <pc:graphicFrameChg chg="mod modGraphic">
          <ac:chgData name="Рощенко Глеб" userId="1629ebf22d083e8f" providerId="Windows Live" clId="Web-{2DA6518C-10EE-4967-B3DA-DDF4A5D8B72A}" dt="2022-12-08T18:12:57.804" v="48"/>
          <ac:graphicFrameMkLst>
            <pc:docMk/>
            <pc:sldMk cId="3295926370" sldId="395"/>
            <ac:graphicFrameMk id="434" creationId="{00000000-0000-0000-0000-000000000000}"/>
          </ac:graphicFrameMkLst>
        </pc:graphicFrameChg>
      </pc:sldChg>
      <pc:sldChg chg="modSp">
        <pc:chgData name="Рощенко Глеб" userId="1629ebf22d083e8f" providerId="Windows Live" clId="Web-{2DA6518C-10EE-4967-B3DA-DDF4A5D8B72A}" dt="2022-12-08T18:07:29.868" v="21"/>
        <pc:sldMkLst>
          <pc:docMk/>
          <pc:sldMk cId="20143915" sldId="396"/>
        </pc:sldMkLst>
        <pc:graphicFrameChg chg="mod modGraphic">
          <ac:chgData name="Рощенко Глеб" userId="1629ebf22d083e8f" providerId="Windows Live" clId="Web-{2DA6518C-10EE-4967-B3DA-DDF4A5D8B72A}" dt="2022-12-08T18:07:29.868" v="21"/>
          <ac:graphicFrameMkLst>
            <pc:docMk/>
            <pc:sldMk cId="20143915" sldId="396"/>
            <ac:graphicFrameMk id="434" creationId="{00000000-0000-0000-0000-000000000000}"/>
          </ac:graphicFrameMkLst>
        </pc:graphicFrameChg>
      </pc:sldChg>
    </pc:docChg>
  </pc:docChgLst>
  <pc:docChgLst>
    <pc:chgData name="Гость" providerId="Windows Live" clId="Web-{3F49DF5F-9E6E-41C3-AD6D-6965FC051821}"/>
    <pc:docChg chg="delSld modSld">
      <pc:chgData name="Гость" userId="" providerId="Windows Live" clId="Web-{3F49DF5F-9E6E-41C3-AD6D-6965FC051821}" dt="2022-12-08T20:19:14.812" v="105"/>
      <pc:docMkLst>
        <pc:docMk/>
      </pc:docMkLst>
      <pc:sldChg chg="del">
        <pc:chgData name="Гость" userId="" providerId="Windows Live" clId="Web-{3F49DF5F-9E6E-41C3-AD6D-6965FC051821}" dt="2022-12-08T20:19:14.812" v="105"/>
        <pc:sldMkLst>
          <pc:docMk/>
          <pc:sldMk cId="2328942038" sldId="262"/>
        </pc:sldMkLst>
      </pc:sldChg>
      <pc:sldChg chg="modSp">
        <pc:chgData name="Гость" userId="" providerId="Windows Live" clId="Web-{3F49DF5F-9E6E-41C3-AD6D-6965FC051821}" dt="2022-12-08T18:05:23.638" v="14"/>
        <pc:sldMkLst>
          <pc:docMk/>
          <pc:sldMk cId="3430686597" sldId="284"/>
        </pc:sldMkLst>
        <pc:graphicFrameChg chg="modGraphic">
          <ac:chgData name="Гость" userId="" providerId="Windows Live" clId="Web-{3F49DF5F-9E6E-41C3-AD6D-6965FC051821}" dt="2022-12-08T18:05:23.638" v="14"/>
          <ac:graphicFrameMkLst>
            <pc:docMk/>
            <pc:sldMk cId="3430686597" sldId="284"/>
            <ac:graphicFrameMk id="434" creationId="{00000000-0000-0000-0000-000000000000}"/>
          </ac:graphicFrameMkLst>
        </pc:graphicFrameChg>
      </pc:sldChg>
      <pc:sldChg chg="modSp">
        <pc:chgData name="Гость" userId="" providerId="Windows Live" clId="Web-{3F49DF5F-9E6E-41C3-AD6D-6965FC051821}" dt="2022-12-08T19:33:07.893" v="80" actId="20577"/>
        <pc:sldMkLst>
          <pc:docMk/>
          <pc:sldMk cId="3503367494" sldId="288"/>
        </pc:sldMkLst>
        <pc:spChg chg="mod">
          <ac:chgData name="Гость" userId="" providerId="Windows Live" clId="Web-{3F49DF5F-9E6E-41C3-AD6D-6965FC051821}" dt="2022-12-08T19:33:07.893" v="80" actId="20577"/>
          <ac:spMkLst>
            <pc:docMk/>
            <pc:sldMk cId="3503367494" sldId="288"/>
            <ac:spMk id="532" creationId="{00000000-0000-0000-0000-000000000000}"/>
          </ac:spMkLst>
        </pc:spChg>
        <pc:picChg chg="mod">
          <ac:chgData name="Гость" userId="" providerId="Windows Live" clId="Web-{3F49DF5F-9E6E-41C3-AD6D-6965FC051821}" dt="2022-12-08T19:30:59.125" v="78" actId="1076"/>
          <ac:picMkLst>
            <pc:docMk/>
            <pc:sldMk cId="3503367494" sldId="288"/>
            <ac:picMk id="6" creationId="{2E0F6A81-64A1-5AA8-6171-D728DF050541}"/>
          </ac:picMkLst>
        </pc:picChg>
      </pc:sldChg>
      <pc:sldChg chg="del">
        <pc:chgData name="Гость" userId="" providerId="Windows Live" clId="Web-{3F49DF5F-9E6E-41C3-AD6D-6965FC051821}" dt="2022-12-08T20:13:34.931" v="81"/>
        <pc:sldMkLst>
          <pc:docMk/>
          <pc:sldMk cId="0" sldId="291"/>
        </pc:sldMkLst>
      </pc:sldChg>
      <pc:sldChg chg="del">
        <pc:chgData name="Гость" userId="" providerId="Windows Live" clId="Web-{3F49DF5F-9E6E-41C3-AD6D-6965FC051821}" dt="2022-12-08T20:13:38.447" v="82"/>
        <pc:sldMkLst>
          <pc:docMk/>
          <pc:sldMk cId="0" sldId="292"/>
        </pc:sldMkLst>
      </pc:sldChg>
      <pc:sldChg chg="modSp">
        <pc:chgData name="Гость" userId="" providerId="Windows Live" clId="Web-{3F49DF5F-9E6E-41C3-AD6D-6965FC051821}" dt="2022-12-08T17:53:10.958" v="11" actId="20577"/>
        <pc:sldMkLst>
          <pc:docMk/>
          <pc:sldMk cId="2275698129" sldId="295"/>
        </pc:sldMkLst>
        <pc:spChg chg="mod">
          <ac:chgData name="Гость" userId="" providerId="Windows Live" clId="Web-{3F49DF5F-9E6E-41C3-AD6D-6965FC051821}" dt="2022-12-08T17:53:10.958" v="11" actId="20577"/>
          <ac:spMkLst>
            <pc:docMk/>
            <pc:sldMk cId="2275698129" sldId="295"/>
            <ac:spMk id="132" creationId="{00000000-0000-0000-0000-000000000000}"/>
          </ac:spMkLst>
        </pc:spChg>
      </pc:sldChg>
      <pc:sldChg chg="modSp">
        <pc:chgData name="Гость" userId="" providerId="Windows Live" clId="Web-{3F49DF5F-9E6E-41C3-AD6D-6965FC051821}" dt="2022-12-08T17:51:35.363" v="7" actId="20577"/>
        <pc:sldMkLst>
          <pc:docMk/>
          <pc:sldMk cId="2820824917" sldId="305"/>
        </pc:sldMkLst>
        <pc:spChg chg="mod">
          <ac:chgData name="Гость" userId="" providerId="Windows Live" clId="Web-{3F49DF5F-9E6E-41C3-AD6D-6965FC051821}" dt="2022-12-08T17:51:35.363" v="7" actId="20577"/>
          <ac:spMkLst>
            <pc:docMk/>
            <pc:sldMk cId="2820824917" sldId="305"/>
            <ac:spMk id="132" creationId="{00000000-0000-0000-0000-000000000000}"/>
          </ac:spMkLst>
        </pc:spChg>
      </pc:sldChg>
      <pc:sldChg chg="modSp">
        <pc:chgData name="Гость" userId="" providerId="Windows Live" clId="Web-{3F49DF5F-9E6E-41C3-AD6D-6965FC051821}" dt="2022-12-08T18:41:26.455" v="41" actId="20577"/>
        <pc:sldMkLst>
          <pc:docMk/>
          <pc:sldMk cId="1507499439" sldId="307"/>
        </pc:sldMkLst>
        <pc:spChg chg="mod">
          <ac:chgData name="Гость" userId="" providerId="Windows Live" clId="Web-{3F49DF5F-9E6E-41C3-AD6D-6965FC051821}" dt="2022-12-08T18:41:26.455" v="41" actId="20577"/>
          <ac:spMkLst>
            <pc:docMk/>
            <pc:sldMk cId="1507499439" sldId="307"/>
            <ac:spMk id="132" creationId="{00000000-0000-0000-0000-000000000000}"/>
          </ac:spMkLst>
        </pc:spChg>
      </pc:sldChg>
      <pc:sldChg chg="modSp">
        <pc:chgData name="Гость" userId="" providerId="Windows Live" clId="Web-{3F49DF5F-9E6E-41C3-AD6D-6965FC051821}" dt="2022-12-08T20:16:33.356" v="100" actId="20577"/>
        <pc:sldMkLst>
          <pc:docMk/>
          <pc:sldMk cId="2685280989" sldId="354"/>
        </pc:sldMkLst>
        <pc:spChg chg="mod">
          <ac:chgData name="Гость" userId="" providerId="Windows Live" clId="Web-{3F49DF5F-9E6E-41C3-AD6D-6965FC051821}" dt="2022-12-08T20:16:24.465" v="97" actId="20577"/>
          <ac:spMkLst>
            <pc:docMk/>
            <pc:sldMk cId="2685280989" sldId="354"/>
            <ac:spMk id="3" creationId="{46647DF6-92F0-CF6F-3360-C57D019DFEBC}"/>
          </ac:spMkLst>
        </pc:spChg>
        <pc:spChg chg="mod">
          <ac:chgData name="Гость" userId="" providerId="Windows Live" clId="Web-{3F49DF5F-9E6E-41C3-AD6D-6965FC051821}" dt="2022-12-08T20:16:27.809" v="98" actId="1076"/>
          <ac:spMkLst>
            <pc:docMk/>
            <pc:sldMk cId="2685280989" sldId="354"/>
            <ac:spMk id="4" creationId="{7B240ADB-0C80-CD4F-0103-359F11ACC9B6}"/>
          </ac:spMkLst>
        </pc:spChg>
        <pc:spChg chg="mod">
          <ac:chgData name="Гость" userId="" providerId="Windows Live" clId="Web-{3F49DF5F-9E6E-41C3-AD6D-6965FC051821}" dt="2022-12-08T20:16:33.356" v="100" actId="20577"/>
          <ac:spMkLst>
            <pc:docMk/>
            <pc:sldMk cId="2685280989" sldId="354"/>
            <ac:spMk id="5" creationId="{BBA8352B-92BD-92C4-2D42-C4681FE719A8}"/>
          </ac:spMkLst>
        </pc:spChg>
      </pc:sldChg>
      <pc:sldChg chg="modSp">
        <pc:chgData name="Гость" userId="" providerId="Windows Live" clId="Web-{3F49DF5F-9E6E-41C3-AD6D-6965FC051821}" dt="2022-12-08T20:17:47.529" v="104" actId="20577"/>
        <pc:sldMkLst>
          <pc:docMk/>
          <pc:sldMk cId="362080222" sldId="355"/>
        </pc:sldMkLst>
        <pc:spChg chg="mod">
          <ac:chgData name="Гость" userId="" providerId="Windows Live" clId="Web-{3F49DF5F-9E6E-41C3-AD6D-6965FC051821}" dt="2022-12-08T20:17:37.107" v="101" actId="14100"/>
          <ac:spMkLst>
            <pc:docMk/>
            <pc:sldMk cId="362080222" sldId="355"/>
            <ac:spMk id="3" creationId="{973BB63F-A355-24EA-20D2-614A221E1DB8}"/>
          </ac:spMkLst>
        </pc:spChg>
        <pc:spChg chg="mod">
          <ac:chgData name="Гость" userId="" providerId="Windows Live" clId="Web-{3F49DF5F-9E6E-41C3-AD6D-6965FC051821}" dt="2022-12-08T20:17:47.529" v="104" actId="20577"/>
          <ac:spMkLst>
            <pc:docMk/>
            <pc:sldMk cId="362080222" sldId="355"/>
            <ac:spMk id="4" creationId="{58694D80-AA98-BA17-2A13-CA65BF691BC7}"/>
          </ac:spMkLst>
        </pc:spChg>
        <pc:spChg chg="mod">
          <ac:chgData name="Гость" userId="" providerId="Windows Live" clId="Web-{3F49DF5F-9E6E-41C3-AD6D-6965FC051821}" dt="2022-12-08T18:45:39.483" v="45" actId="1076"/>
          <ac:spMkLst>
            <pc:docMk/>
            <pc:sldMk cId="362080222" sldId="355"/>
            <ac:spMk id="5" creationId="{D726AC18-D4CC-EF3E-BB4B-F0DEF6E56179}"/>
          </ac:spMkLst>
        </pc:spChg>
      </pc:sldChg>
      <pc:sldChg chg="modSp">
        <pc:chgData name="Гость" userId="" providerId="Windows Live" clId="Web-{3F49DF5F-9E6E-41C3-AD6D-6965FC051821}" dt="2022-12-08T18:14:07.971" v="25" actId="1076"/>
        <pc:sldMkLst>
          <pc:docMk/>
          <pc:sldMk cId="854249482" sldId="359"/>
        </pc:sldMkLst>
        <pc:graphicFrameChg chg="mod">
          <ac:chgData name="Гость" userId="" providerId="Windows Live" clId="Web-{3F49DF5F-9E6E-41C3-AD6D-6965FC051821}" dt="2022-12-08T18:14:07.971" v="25" actId="1076"/>
          <ac:graphicFrameMkLst>
            <pc:docMk/>
            <pc:sldMk cId="854249482" sldId="359"/>
            <ac:graphicFrameMk id="7" creationId="{439D0E99-B9BC-C5D2-233C-CC5BD04A0102}"/>
          </ac:graphicFrameMkLst>
        </pc:graphicFrameChg>
      </pc:sldChg>
      <pc:sldChg chg="modSp">
        <pc:chgData name="Гость" userId="" providerId="Windows Live" clId="Web-{3F49DF5F-9E6E-41C3-AD6D-6965FC051821}" dt="2022-12-08T19:06:58.822" v="76"/>
        <pc:sldMkLst>
          <pc:docMk/>
          <pc:sldMk cId="1366762357" sldId="373"/>
        </pc:sldMkLst>
        <pc:graphicFrameChg chg="mod modGraphic">
          <ac:chgData name="Гость" userId="" providerId="Windows Live" clId="Web-{3F49DF5F-9E6E-41C3-AD6D-6965FC051821}" dt="2022-12-08T19:06:58.822" v="76"/>
          <ac:graphicFrameMkLst>
            <pc:docMk/>
            <pc:sldMk cId="1366762357" sldId="373"/>
            <ac:graphicFrameMk id="210" creationId="{00000000-0000-0000-0000-000000000000}"/>
          </ac:graphicFrameMkLst>
        </pc:graphicFrameChg>
      </pc:sldChg>
      <pc:sldChg chg="del">
        <pc:chgData name="Гость" userId="" providerId="Windows Live" clId="Web-{3F49DF5F-9E6E-41C3-AD6D-6965FC051821}" dt="2022-12-08T18:09:50.266" v="20"/>
        <pc:sldMkLst>
          <pc:docMk/>
          <pc:sldMk cId="1836959658" sldId="378"/>
        </pc:sldMkLst>
      </pc:sldChg>
      <pc:sldChg chg="del">
        <pc:chgData name="Гость" userId="" providerId="Windows Live" clId="Web-{3F49DF5F-9E6E-41C3-AD6D-6965FC051821}" dt="2022-12-08T18:09:49.922" v="19"/>
        <pc:sldMkLst>
          <pc:docMk/>
          <pc:sldMk cId="2066826541" sldId="379"/>
        </pc:sldMkLst>
      </pc:sldChg>
      <pc:sldChg chg="del">
        <pc:chgData name="Гость" userId="" providerId="Windows Live" clId="Web-{3F49DF5F-9E6E-41C3-AD6D-6965FC051821}" dt="2022-12-08T18:09:48.891" v="18"/>
        <pc:sldMkLst>
          <pc:docMk/>
          <pc:sldMk cId="2558966272" sldId="380"/>
        </pc:sldMkLst>
      </pc:sldChg>
      <pc:sldChg chg="del">
        <pc:chgData name="Гость" userId="" providerId="Windows Live" clId="Web-{3F49DF5F-9E6E-41C3-AD6D-6965FC051821}" dt="2022-12-08T18:09:45.438" v="17"/>
        <pc:sldMkLst>
          <pc:docMk/>
          <pc:sldMk cId="1632490226" sldId="381"/>
        </pc:sldMkLst>
      </pc:sldChg>
      <pc:sldChg chg="del">
        <pc:chgData name="Гость" userId="" providerId="Windows Live" clId="Web-{3F49DF5F-9E6E-41C3-AD6D-6965FC051821}" dt="2022-12-08T18:09:42.312" v="16"/>
        <pc:sldMkLst>
          <pc:docMk/>
          <pc:sldMk cId="3839458937" sldId="382"/>
        </pc:sldMkLst>
      </pc:sldChg>
      <pc:sldChg chg="del delCm">
        <pc:chgData name="Гость" userId="" providerId="Windows Live" clId="Web-{3F49DF5F-9E6E-41C3-AD6D-6965FC051821}" dt="2022-12-08T18:09:26.125" v="15"/>
        <pc:sldMkLst>
          <pc:docMk/>
          <pc:sldMk cId="2255781376" sldId="383"/>
        </pc:sldMkLst>
      </pc:sldChg>
      <pc:sldChg chg="del">
        <pc:chgData name="Гость" userId="" providerId="Windows Live" clId="Web-{3F49DF5F-9E6E-41C3-AD6D-6965FC051821}" dt="2022-12-08T18:14:01.206" v="23"/>
        <pc:sldMkLst>
          <pc:docMk/>
          <pc:sldMk cId="713363822" sldId="386"/>
        </pc:sldMkLst>
      </pc:sldChg>
      <pc:sldChg chg="del">
        <pc:chgData name="Гость" userId="" providerId="Windows Live" clId="Web-{3F49DF5F-9E6E-41C3-AD6D-6965FC051821}" dt="2022-12-08T18:14:04.862" v="24"/>
        <pc:sldMkLst>
          <pc:docMk/>
          <pc:sldMk cId="3939444353" sldId="387"/>
        </pc:sldMkLst>
      </pc:sldChg>
      <pc:sldChg chg="modSp">
        <pc:chgData name="Гость" userId="" providerId="Windows Live" clId="Web-{3F49DF5F-9E6E-41C3-AD6D-6965FC051821}" dt="2022-12-08T18:14:10.549" v="26" actId="1076"/>
        <pc:sldMkLst>
          <pc:docMk/>
          <pc:sldMk cId="2096630084" sldId="392"/>
        </pc:sldMkLst>
        <pc:graphicFrameChg chg="mod">
          <ac:chgData name="Гость" userId="" providerId="Windows Live" clId="Web-{3F49DF5F-9E6E-41C3-AD6D-6965FC051821}" dt="2022-12-08T18:14:10.549" v="26" actId="1076"/>
          <ac:graphicFrameMkLst>
            <pc:docMk/>
            <pc:sldMk cId="2096630084" sldId="392"/>
            <ac:graphicFrameMk id="7" creationId="{439D0E99-B9BC-C5D2-233C-CC5BD04A0102}"/>
          </ac:graphicFrameMkLst>
        </pc:graphicFrameChg>
      </pc:sldChg>
      <pc:sldChg chg="modSp">
        <pc:chgData name="Гость" userId="" providerId="Windows Live" clId="Web-{3F49DF5F-9E6E-41C3-AD6D-6965FC051821}" dt="2022-12-08T18:47:19.576" v="47"/>
        <pc:sldMkLst>
          <pc:docMk/>
          <pc:sldMk cId="3371448956" sldId="394"/>
        </pc:sldMkLst>
        <pc:graphicFrameChg chg="mod modGraphic">
          <ac:chgData name="Гость" userId="" providerId="Windows Live" clId="Web-{3F49DF5F-9E6E-41C3-AD6D-6965FC051821}" dt="2022-12-08T18:47:19.576" v="47"/>
          <ac:graphicFrameMkLst>
            <pc:docMk/>
            <pc:sldMk cId="3371448956" sldId="394"/>
            <ac:graphicFrameMk id="434" creationId="{00000000-0000-0000-0000-000000000000}"/>
          </ac:graphicFrameMkLst>
        </pc:graphicFrameChg>
      </pc:sldChg>
      <pc:sldChg chg="modSp">
        <pc:chgData name="Гость" userId="" providerId="Windows Live" clId="Web-{3F49DF5F-9E6E-41C3-AD6D-6965FC051821}" dt="2022-12-08T18:50:06.654" v="65"/>
        <pc:sldMkLst>
          <pc:docMk/>
          <pc:sldMk cId="3175624395" sldId="397"/>
        </pc:sldMkLst>
        <pc:graphicFrameChg chg="mod modGraphic">
          <ac:chgData name="Гость" userId="" providerId="Windows Live" clId="Web-{3F49DF5F-9E6E-41C3-AD6D-6965FC051821}" dt="2022-12-08T18:50:06.654" v="65"/>
          <ac:graphicFrameMkLst>
            <pc:docMk/>
            <pc:sldMk cId="3175624395" sldId="397"/>
            <ac:graphicFrameMk id="434" creationId="{00000000-0000-0000-0000-000000000000}"/>
          </ac:graphicFrameMkLst>
        </pc:graphicFrameChg>
      </pc:sldChg>
      <pc:sldChg chg="modSp">
        <pc:chgData name="Гость" userId="" providerId="Windows Live" clId="Web-{3F49DF5F-9E6E-41C3-AD6D-6965FC051821}" dt="2022-12-08T20:13:56.947" v="88"/>
        <pc:sldMkLst>
          <pc:docMk/>
          <pc:sldMk cId="2107088499" sldId="398"/>
        </pc:sldMkLst>
        <pc:graphicFrameChg chg="mod modGraphic">
          <ac:chgData name="Гость" userId="" providerId="Windows Live" clId="Web-{3F49DF5F-9E6E-41C3-AD6D-6965FC051821}" dt="2022-12-08T20:13:56.947" v="88"/>
          <ac:graphicFrameMkLst>
            <pc:docMk/>
            <pc:sldMk cId="2107088499" sldId="398"/>
            <ac:graphicFrameMk id="434" creationId="{00000000-0000-0000-0000-000000000000}"/>
          </ac:graphicFrameMkLst>
        </pc:graphicFrameChg>
      </pc:sldChg>
    </pc:docChg>
  </pc:docChgLst>
  <pc:docChgLst>
    <pc:chgData name="Гость" providerId="Windows Live" clId="Web-{17F3EB38-879E-455A-83C3-F6E534DE4618}"/>
    <pc:docChg chg="addSld delSld modSld addMainMaster modMainMaster">
      <pc:chgData name="Гость" userId="" providerId="Windows Live" clId="Web-{17F3EB38-879E-455A-83C3-F6E534DE4618}" dt="2022-12-07T17:18:11.328" v="48" actId="20577"/>
      <pc:docMkLst>
        <pc:docMk/>
      </pc:docMkLst>
      <pc:sldChg chg="modSp">
        <pc:chgData name="Гость" userId="" providerId="Windows Live" clId="Web-{17F3EB38-879E-455A-83C3-F6E534DE4618}" dt="2022-12-07T17:18:11.328" v="48" actId="20577"/>
        <pc:sldMkLst>
          <pc:docMk/>
          <pc:sldMk cId="362080222" sldId="355"/>
        </pc:sldMkLst>
        <pc:spChg chg="mod">
          <ac:chgData name="Гость" userId="" providerId="Windows Live" clId="Web-{17F3EB38-879E-455A-83C3-F6E534DE4618}" dt="2022-12-07T17:18:11.328" v="48" actId="20577"/>
          <ac:spMkLst>
            <pc:docMk/>
            <pc:sldMk cId="362080222" sldId="355"/>
            <ac:spMk id="3" creationId="{973BB63F-A355-24EA-20D2-614A221E1DB8}"/>
          </ac:spMkLst>
        </pc:spChg>
        <pc:spChg chg="mod">
          <ac:chgData name="Гость" userId="" providerId="Windows Live" clId="Web-{17F3EB38-879E-455A-83C3-F6E534DE4618}" dt="2022-12-07T17:18:04.828" v="47" actId="20577"/>
          <ac:spMkLst>
            <pc:docMk/>
            <pc:sldMk cId="362080222" sldId="355"/>
            <ac:spMk id="5" creationId="{D726AC18-D4CC-EF3E-BB4B-F0DEF6E56179}"/>
          </ac:spMkLst>
        </pc:spChg>
      </pc:sldChg>
      <pc:sldChg chg="add del">
        <pc:chgData name="Гость" userId="" providerId="Windows Live" clId="Web-{17F3EB38-879E-455A-83C3-F6E534DE4618}" dt="2022-12-07T17:12:31.416" v="12"/>
        <pc:sldMkLst>
          <pc:docMk/>
          <pc:sldMk cId="1509131376" sldId="375"/>
        </pc:sldMkLst>
      </pc:sldChg>
      <pc:sldChg chg="add del">
        <pc:chgData name="Гость" userId="" providerId="Windows Live" clId="Web-{17F3EB38-879E-455A-83C3-F6E534DE4618}" dt="2022-12-07T17:12:27.838" v="11"/>
        <pc:sldMkLst>
          <pc:docMk/>
          <pc:sldMk cId="3378822250" sldId="376"/>
        </pc:sldMkLst>
      </pc:sldChg>
      <pc:sldChg chg="add del">
        <pc:chgData name="Гость" userId="" providerId="Windows Live" clId="Web-{17F3EB38-879E-455A-83C3-F6E534DE4618}" dt="2022-12-07T17:12:24.666" v="10"/>
        <pc:sldMkLst>
          <pc:docMk/>
          <pc:sldMk cId="983584621" sldId="377"/>
        </pc:sldMkLst>
      </pc:sldChg>
      <pc:sldChg chg="add">
        <pc:chgData name="Гость" userId="" providerId="Windows Live" clId="Web-{17F3EB38-879E-455A-83C3-F6E534DE4618}" dt="2022-12-07T17:10:12.289" v="3"/>
        <pc:sldMkLst>
          <pc:docMk/>
          <pc:sldMk cId="1836959658" sldId="378"/>
        </pc:sldMkLst>
      </pc:sldChg>
      <pc:sldChg chg="add">
        <pc:chgData name="Гость" userId="" providerId="Windows Live" clId="Web-{17F3EB38-879E-455A-83C3-F6E534DE4618}" dt="2022-12-07T17:10:12.367" v="4"/>
        <pc:sldMkLst>
          <pc:docMk/>
          <pc:sldMk cId="2066826541" sldId="379"/>
        </pc:sldMkLst>
      </pc:sldChg>
      <pc:sldChg chg="add">
        <pc:chgData name="Гость" userId="" providerId="Windows Live" clId="Web-{17F3EB38-879E-455A-83C3-F6E534DE4618}" dt="2022-12-07T17:10:12.445" v="5"/>
        <pc:sldMkLst>
          <pc:docMk/>
          <pc:sldMk cId="2558966272" sldId="380"/>
        </pc:sldMkLst>
      </pc:sldChg>
      <pc:sldChg chg="add">
        <pc:chgData name="Гость" userId="" providerId="Windows Live" clId="Web-{17F3EB38-879E-455A-83C3-F6E534DE4618}" dt="2022-12-07T17:10:12.508" v="6"/>
        <pc:sldMkLst>
          <pc:docMk/>
          <pc:sldMk cId="1632490226" sldId="381"/>
        </pc:sldMkLst>
      </pc:sldChg>
      <pc:sldChg chg="add">
        <pc:chgData name="Гость" userId="" providerId="Windows Live" clId="Web-{17F3EB38-879E-455A-83C3-F6E534DE4618}" dt="2022-12-07T17:10:12.570" v="7"/>
        <pc:sldMkLst>
          <pc:docMk/>
          <pc:sldMk cId="3839458937" sldId="382"/>
        </pc:sldMkLst>
      </pc:sldChg>
      <pc:sldChg chg="add">
        <pc:chgData name="Гость" userId="" providerId="Windows Live" clId="Web-{17F3EB38-879E-455A-83C3-F6E534DE4618}" dt="2022-12-07T17:10:12.664" v="8"/>
        <pc:sldMkLst>
          <pc:docMk/>
          <pc:sldMk cId="2255781376" sldId="383"/>
        </pc:sldMkLst>
      </pc:sldChg>
      <pc:sldChg chg="modSp new">
        <pc:chgData name="Гость" userId="" providerId="Windows Live" clId="Web-{17F3EB38-879E-455A-83C3-F6E534DE4618}" dt="2022-12-07T17:14:38.668" v="39" actId="1076"/>
        <pc:sldMkLst>
          <pc:docMk/>
          <pc:sldMk cId="806291320" sldId="384"/>
        </pc:sldMkLst>
        <pc:spChg chg="mod">
          <ac:chgData name="Гость" userId="" providerId="Windows Live" clId="Web-{17F3EB38-879E-455A-83C3-F6E534DE4618}" dt="2022-12-07T17:14:38.668" v="39" actId="1076"/>
          <ac:spMkLst>
            <pc:docMk/>
            <pc:sldMk cId="806291320" sldId="384"/>
            <ac:spMk id="2" creationId="{CB5E31E3-29F8-A2D8-4CDE-584B7DE66316}"/>
          </ac:spMkLst>
        </pc:spChg>
      </pc:sldChg>
      <pc:sldChg chg="modSp add del">
        <pc:chgData name="Гость" userId="" providerId="Windows Live" clId="Web-{17F3EB38-879E-455A-83C3-F6E534DE4618}" dt="2022-12-07T17:12:40.604" v="14"/>
        <pc:sldMkLst>
          <pc:docMk/>
          <pc:sldMk cId="933549427" sldId="384"/>
        </pc:sldMkLst>
        <pc:spChg chg="mod">
          <ac:chgData name="Гость" userId="" providerId="Windows Live" clId="Web-{17F3EB38-879E-455A-83C3-F6E534DE4618}" dt="2022-12-07T17:12:37.463" v="13" actId="1076"/>
          <ac:spMkLst>
            <pc:docMk/>
            <pc:sldMk cId="933549427" sldId="384"/>
            <ac:spMk id="4" creationId="{00000000-0000-0000-0000-000000000000}"/>
          </ac:spMkLst>
        </pc:spChg>
      </pc:sldChg>
      <pc:sldMasterChg chg="add addSldLayout">
        <pc:chgData name="Гость" userId="" providerId="Windows Live" clId="Web-{17F3EB38-879E-455A-83C3-F6E534DE4618}" dt="2022-12-07T17:10:12.024" v="0"/>
        <pc:sldMasterMkLst>
          <pc:docMk/>
          <pc:sldMasterMk cId="1214573391" sldId="2147483648"/>
        </pc:sldMasterMkLst>
        <pc:sldLayoutChg chg="add">
          <pc:chgData name="Гость" userId="" providerId="Windows Live" clId="Web-{17F3EB38-879E-455A-83C3-F6E534DE4618}" dt="2022-12-07T17:10:12.024" v="0"/>
          <pc:sldLayoutMkLst>
            <pc:docMk/>
            <pc:sldMasterMk cId="1214573391" sldId="2147483648"/>
            <pc:sldLayoutMk cId="410654277" sldId="2147483649"/>
          </pc:sldLayoutMkLst>
        </pc:sldLayoutChg>
        <pc:sldLayoutChg chg="add">
          <pc:chgData name="Гость" userId="" providerId="Windows Live" clId="Web-{17F3EB38-879E-455A-83C3-F6E534DE4618}" dt="2022-12-07T17:10:12.024" v="0"/>
          <pc:sldLayoutMkLst>
            <pc:docMk/>
            <pc:sldMasterMk cId="1214573391" sldId="2147483648"/>
            <pc:sldLayoutMk cId="3887640563" sldId="2147483650"/>
          </pc:sldLayoutMkLst>
        </pc:sldLayoutChg>
        <pc:sldLayoutChg chg="add">
          <pc:chgData name="Гость" userId="" providerId="Windows Live" clId="Web-{17F3EB38-879E-455A-83C3-F6E534DE4618}" dt="2022-12-07T17:10:12.024" v="0"/>
          <pc:sldLayoutMkLst>
            <pc:docMk/>
            <pc:sldMasterMk cId="1214573391" sldId="2147483648"/>
            <pc:sldLayoutMk cId="3107785953" sldId="2147483651"/>
          </pc:sldLayoutMkLst>
        </pc:sldLayoutChg>
        <pc:sldLayoutChg chg="add">
          <pc:chgData name="Гость" userId="" providerId="Windows Live" clId="Web-{17F3EB38-879E-455A-83C3-F6E534DE4618}" dt="2022-12-07T17:10:12.024" v="0"/>
          <pc:sldLayoutMkLst>
            <pc:docMk/>
            <pc:sldMasterMk cId="1214573391" sldId="2147483648"/>
            <pc:sldLayoutMk cId="246449880" sldId="2147483652"/>
          </pc:sldLayoutMkLst>
        </pc:sldLayoutChg>
        <pc:sldLayoutChg chg="add">
          <pc:chgData name="Гость" userId="" providerId="Windows Live" clId="Web-{17F3EB38-879E-455A-83C3-F6E534DE4618}" dt="2022-12-07T17:10:12.024" v="0"/>
          <pc:sldLayoutMkLst>
            <pc:docMk/>
            <pc:sldMasterMk cId="1214573391" sldId="2147483648"/>
            <pc:sldLayoutMk cId="3702526064" sldId="2147483653"/>
          </pc:sldLayoutMkLst>
        </pc:sldLayoutChg>
        <pc:sldLayoutChg chg="add">
          <pc:chgData name="Гость" userId="" providerId="Windows Live" clId="Web-{17F3EB38-879E-455A-83C3-F6E534DE4618}" dt="2022-12-07T17:10:12.024" v="0"/>
          <pc:sldLayoutMkLst>
            <pc:docMk/>
            <pc:sldMasterMk cId="1214573391" sldId="2147483648"/>
            <pc:sldLayoutMk cId="3002443515" sldId="2147483654"/>
          </pc:sldLayoutMkLst>
        </pc:sldLayoutChg>
        <pc:sldLayoutChg chg="add">
          <pc:chgData name="Гость" userId="" providerId="Windows Live" clId="Web-{17F3EB38-879E-455A-83C3-F6E534DE4618}" dt="2022-12-07T17:10:12.024" v="0"/>
          <pc:sldLayoutMkLst>
            <pc:docMk/>
            <pc:sldMasterMk cId="1214573391" sldId="2147483648"/>
            <pc:sldLayoutMk cId="857120572" sldId="2147483655"/>
          </pc:sldLayoutMkLst>
        </pc:sldLayoutChg>
        <pc:sldLayoutChg chg="add">
          <pc:chgData name="Гость" userId="" providerId="Windows Live" clId="Web-{17F3EB38-879E-455A-83C3-F6E534DE4618}" dt="2022-12-07T17:10:12.024" v="0"/>
          <pc:sldLayoutMkLst>
            <pc:docMk/>
            <pc:sldMasterMk cId="1214573391" sldId="2147483648"/>
            <pc:sldLayoutMk cId="3598887530" sldId="2147483656"/>
          </pc:sldLayoutMkLst>
        </pc:sldLayoutChg>
        <pc:sldLayoutChg chg="add">
          <pc:chgData name="Гость" userId="" providerId="Windows Live" clId="Web-{17F3EB38-879E-455A-83C3-F6E534DE4618}" dt="2022-12-07T17:10:12.024" v="0"/>
          <pc:sldLayoutMkLst>
            <pc:docMk/>
            <pc:sldMasterMk cId="1214573391" sldId="2147483648"/>
            <pc:sldLayoutMk cId="252718339" sldId="2147483657"/>
          </pc:sldLayoutMkLst>
        </pc:sldLayoutChg>
        <pc:sldLayoutChg chg="add">
          <pc:chgData name="Гость" userId="" providerId="Windows Live" clId="Web-{17F3EB38-879E-455A-83C3-F6E534DE4618}" dt="2022-12-07T17:10:12.024" v="0"/>
          <pc:sldLayoutMkLst>
            <pc:docMk/>
            <pc:sldMasterMk cId="1214573391" sldId="2147483648"/>
            <pc:sldLayoutMk cId="858312229" sldId="2147483658"/>
          </pc:sldLayoutMkLst>
        </pc:sldLayoutChg>
        <pc:sldLayoutChg chg="add">
          <pc:chgData name="Гость" userId="" providerId="Windows Live" clId="Web-{17F3EB38-879E-455A-83C3-F6E534DE4618}" dt="2022-12-07T17:10:12.024" v="0"/>
          <pc:sldLayoutMkLst>
            <pc:docMk/>
            <pc:sldMasterMk cId="1214573391" sldId="2147483648"/>
            <pc:sldLayoutMk cId="3121471134" sldId="2147483659"/>
          </pc:sldLayoutMkLst>
        </pc:sldLayoutChg>
      </pc:sldMasterChg>
      <pc:sldMasterChg chg="replId modSldLayout">
        <pc:chgData name="Гость" userId="" providerId="Windows Live" clId="Web-{17F3EB38-879E-455A-83C3-F6E534DE4618}" dt="2022-12-07T17:10:12.024" v="0"/>
        <pc:sldMasterMkLst>
          <pc:docMk/>
          <pc:sldMasterMk cId="0" sldId="2147483670"/>
        </pc:sldMasterMkLst>
        <pc:sldLayoutChg chg="replId">
          <pc:chgData name="Гость" userId="" providerId="Windows Live" clId="Web-{17F3EB38-879E-455A-83C3-F6E534DE4618}" dt="2022-12-07T17:10:12.024" v="0"/>
          <pc:sldLayoutMkLst>
            <pc:docMk/>
            <pc:sldMasterMk cId="0" sldId="2147483670"/>
            <pc:sldLayoutMk cId="0" sldId="2147483662"/>
          </pc:sldLayoutMkLst>
        </pc:sldLayoutChg>
        <pc:sldLayoutChg chg="replId">
          <pc:chgData name="Гость" userId="" providerId="Windows Live" clId="Web-{17F3EB38-879E-455A-83C3-F6E534DE4618}" dt="2022-12-07T17:10:12.024" v="0"/>
          <pc:sldLayoutMkLst>
            <pc:docMk/>
            <pc:sldMasterMk cId="0" sldId="2147483670"/>
            <pc:sldLayoutMk cId="0" sldId="2147483663"/>
          </pc:sldLayoutMkLst>
        </pc:sldLayoutChg>
        <pc:sldLayoutChg chg="replId">
          <pc:chgData name="Гость" userId="" providerId="Windows Live" clId="Web-{17F3EB38-879E-455A-83C3-F6E534DE4618}" dt="2022-12-07T17:10:12.024" v="0"/>
          <pc:sldLayoutMkLst>
            <pc:docMk/>
            <pc:sldMasterMk cId="0" sldId="2147483670"/>
            <pc:sldLayoutMk cId="0" sldId="2147483664"/>
          </pc:sldLayoutMkLst>
        </pc:sldLayoutChg>
        <pc:sldLayoutChg chg="replId">
          <pc:chgData name="Гость" userId="" providerId="Windows Live" clId="Web-{17F3EB38-879E-455A-83C3-F6E534DE4618}" dt="2022-12-07T17:10:12.024" v="0"/>
          <pc:sldLayoutMkLst>
            <pc:docMk/>
            <pc:sldMasterMk cId="0" sldId="2147483670"/>
            <pc:sldLayoutMk cId="0" sldId="2147483665"/>
          </pc:sldLayoutMkLst>
        </pc:sldLayoutChg>
        <pc:sldLayoutChg chg="replId">
          <pc:chgData name="Гость" userId="" providerId="Windows Live" clId="Web-{17F3EB38-879E-455A-83C3-F6E534DE4618}" dt="2022-12-07T17:10:12.024" v="0"/>
          <pc:sldLayoutMkLst>
            <pc:docMk/>
            <pc:sldMasterMk cId="0" sldId="2147483670"/>
            <pc:sldLayoutMk cId="0" sldId="2147483666"/>
          </pc:sldLayoutMkLst>
        </pc:sldLayoutChg>
        <pc:sldLayoutChg chg="replId">
          <pc:chgData name="Гость" userId="" providerId="Windows Live" clId="Web-{17F3EB38-879E-455A-83C3-F6E534DE4618}" dt="2022-12-07T17:10:12.024" v="0"/>
          <pc:sldLayoutMkLst>
            <pc:docMk/>
            <pc:sldMasterMk cId="0" sldId="2147483670"/>
            <pc:sldLayoutMk cId="0" sldId="2147483667"/>
          </pc:sldLayoutMkLst>
        </pc:sldLayoutChg>
        <pc:sldLayoutChg chg="replId">
          <pc:chgData name="Гость" userId="" providerId="Windows Live" clId="Web-{17F3EB38-879E-455A-83C3-F6E534DE4618}" dt="2022-12-07T17:10:12.024" v="0"/>
          <pc:sldLayoutMkLst>
            <pc:docMk/>
            <pc:sldMasterMk cId="0" sldId="2147483670"/>
            <pc:sldLayoutMk cId="0" sldId="2147483668"/>
          </pc:sldLayoutMkLst>
        </pc:sldLayoutChg>
        <pc:sldLayoutChg chg="replId">
          <pc:chgData name="Гость" userId="" providerId="Windows Live" clId="Web-{17F3EB38-879E-455A-83C3-F6E534DE4618}" dt="2022-12-07T17:10:12.024" v="0"/>
          <pc:sldLayoutMkLst>
            <pc:docMk/>
            <pc:sldMasterMk cId="0" sldId="2147483670"/>
            <pc:sldLayoutMk cId="0" sldId="2147483669"/>
          </pc:sldLayoutMkLst>
        </pc:sldLayoutChg>
      </pc:sldMasterChg>
    </pc:docChg>
  </pc:docChgLst>
  <pc:docChgLst>
    <pc:chgData name="Гость" providerId="Windows Live" clId="Web-{161972C2-A7B2-47BF-83D4-2329EABDA691}"/>
    <pc:docChg chg="modSld">
      <pc:chgData name="Гость" userId="" providerId="Windows Live" clId="Web-{161972C2-A7B2-47BF-83D4-2329EABDA691}" dt="2022-12-09T17:52:10.552" v="85" actId="20577"/>
      <pc:docMkLst>
        <pc:docMk/>
      </pc:docMkLst>
      <pc:sldChg chg="modSp">
        <pc:chgData name="Гость" userId="" providerId="Windows Live" clId="Web-{161972C2-A7B2-47BF-83D4-2329EABDA691}" dt="2022-12-09T17:48:53.659" v="27"/>
        <pc:sldMkLst>
          <pc:docMk/>
          <pc:sldMk cId="3430686597" sldId="284"/>
        </pc:sldMkLst>
        <pc:graphicFrameChg chg="mod modGraphic">
          <ac:chgData name="Гость" userId="" providerId="Windows Live" clId="Web-{161972C2-A7B2-47BF-83D4-2329EABDA691}" dt="2022-12-09T17:48:53.659" v="27"/>
          <ac:graphicFrameMkLst>
            <pc:docMk/>
            <pc:sldMk cId="3430686597" sldId="284"/>
            <ac:graphicFrameMk id="434" creationId="{00000000-0000-0000-0000-000000000000}"/>
          </ac:graphicFrameMkLst>
        </pc:graphicFrameChg>
      </pc:sldChg>
      <pc:sldChg chg="modSp">
        <pc:chgData name="Гость" userId="" providerId="Windows Live" clId="Web-{161972C2-A7B2-47BF-83D4-2329EABDA691}" dt="2022-12-09T17:52:10.552" v="85" actId="20577"/>
        <pc:sldMkLst>
          <pc:docMk/>
          <pc:sldMk cId="362080222" sldId="355"/>
        </pc:sldMkLst>
        <pc:spChg chg="mod">
          <ac:chgData name="Гость" userId="" providerId="Windows Live" clId="Web-{161972C2-A7B2-47BF-83D4-2329EABDA691}" dt="2022-12-09T17:50:56.160" v="55" actId="20577"/>
          <ac:spMkLst>
            <pc:docMk/>
            <pc:sldMk cId="362080222" sldId="355"/>
            <ac:spMk id="3" creationId="{973BB63F-A355-24EA-20D2-614A221E1DB8}"/>
          </ac:spMkLst>
        </pc:spChg>
        <pc:spChg chg="mod">
          <ac:chgData name="Гость" userId="" providerId="Windows Live" clId="Web-{161972C2-A7B2-47BF-83D4-2329EABDA691}" dt="2022-12-09T17:52:03.380" v="83" actId="20577"/>
          <ac:spMkLst>
            <pc:docMk/>
            <pc:sldMk cId="362080222" sldId="355"/>
            <ac:spMk id="4" creationId="{58694D80-AA98-BA17-2A13-CA65BF691BC7}"/>
          </ac:spMkLst>
        </pc:spChg>
        <pc:spChg chg="mod">
          <ac:chgData name="Гость" userId="" providerId="Windows Live" clId="Web-{161972C2-A7B2-47BF-83D4-2329EABDA691}" dt="2022-12-09T17:52:10.552" v="85" actId="20577"/>
          <ac:spMkLst>
            <pc:docMk/>
            <pc:sldMk cId="362080222" sldId="355"/>
            <ac:spMk id="5" creationId="{D726AC18-D4CC-EF3E-BB4B-F0DEF6E56179}"/>
          </ac:spMkLst>
        </pc:spChg>
      </pc:sldChg>
    </pc:docChg>
  </pc:docChgLst>
  <pc:docChgLst>
    <pc:chgData name="Рощенко Глеб" userId="1629ebf22d083e8f" providerId="Windows Live" clId="Web-{E67DDDF7-8BC4-4EC3-B463-3664A9DCA264}"/>
    <pc:docChg chg="delSld modSld sldOrd">
      <pc:chgData name="Рощенко Глеб" userId="1629ebf22d083e8f" providerId="Windows Live" clId="Web-{E67DDDF7-8BC4-4EC3-B463-3664A9DCA264}" dt="2022-12-11T23:31:51.353" v="24"/>
      <pc:docMkLst>
        <pc:docMk/>
      </pc:docMkLst>
      <pc:sldChg chg="modSp">
        <pc:chgData name="Рощенко Глеб" userId="1629ebf22d083e8f" providerId="Windows Live" clId="Web-{E67DDDF7-8BC4-4EC3-B463-3664A9DCA264}" dt="2022-12-11T20:28:53.819" v="2" actId="20577"/>
        <pc:sldMkLst>
          <pc:docMk/>
          <pc:sldMk cId="0" sldId="256"/>
        </pc:sldMkLst>
        <pc:spChg chg="mod">
          <ac:chgData name="Рощенко Глеб" userId="1629ebf22d083e8f" providerId="Windows Live" clId="Web-{E67DDDF7-8BC4-4EC3-B463-3664A9DCA264}" dt="2022-12-11T20:28:53.819" v="2" actId="20577"/>
          <ac:spMkLst>
            <pc:docMk/>
            <pc:sldMk cId="0" sldId="256"/>
            <ac:spMk id="109" creationId="{00000000-0000-0000-0000-000000000000}"/>
          </ac:spMkLst>
        </pc:spChg>
      </pc:sldChg>
      <pc:sldChg chg="delCm">
        <pc:chgData name="Рощенко Глеб" userId="1629ebf22d083e8f" providerId="Windows Live" clId="Web-{E67DDDF7-8BC4-4EC3-B463-3664A9DCA264}" dt="2022-12-11T20:59:14.224" v="23"/>
        <pc:sldMkLst>
          <pc:docMk/>
          <pc:sldMk cId="4192957832" sldId="300"/>
        </pc:sldMkLst>
      </pc:sldChg>
      <pc:sldChg chg="delCm">
        <pc:chgData name="Рощенко Глеб" userId="1629ebf22d083e8f" providerId="Windows Live" clId="Web-{E67DDDF7-8BC4-4EC3-B463-3664A9DCA264}" dt="2022-12-11T23:31:51.353" v="24"/>
        <pc:sldMkLst>
          <pc:docMk/>
          <pc:sldMk cId="551133619" sldId="388"/>
        </pc:sldMkLst>
      </pc:sldChg>
      <pc:sldChg chg="modSp">
        <pc:chgData name="Рощенко Глеб" userId="1629ebf22d083e8f" providerId="Windows Live" clId="Web-{E67DDDF7-8BC4-4EC3-B463-3664A9DCA264}" dt="2022-12-11T20:57:36.316" v="22" actId="1076"/>
        <pc:sldMkLst>
          <pc:docMk/>
          <pc:sldMk cId="2320205344" sldId="389"/>
        </pc:sldMkLst>
        <pc:spChg chg="mod">
          <ac:chgData name="Рощенко Глеб" userId="1629ebf22d083e8f" providerId="Windows Live" clId="Web-{E67DDDF7-8BC4-4EC3-B463-3664A9DCA264}" dt="2022-12-11T20:57:18.488" v="16" actId="1076"/>
          <ac:spMkLst>
            <pc:docMk/>
            <pc:sldMk cId="2320205344" sldId="389"/>
            <ac:spMk id="6" creationId="{9A5A9EDD-2B42-3275-7C83-9A9B59986EF7}"/>
          </ac:spMkLst>
        </pc:spChg>
        <pc:spChg chg="mod">
          <ac:chgData name="Рощенко Глеб" userId="1629ebf22d083e8f" providerId="Windows Live" clId="Web-{E67DDDF7-8BC4-4EC3-B463-3664A9DCA264}" dt="2022-12-11T20:57:36.316" v="22" actId="1076"/>
          <ac:spMkLst>
            <pc:docMk/>
            <pc:sldMk cId="2320205344" sldId="389"/>
            <ac:spMk id="7" creationId="{0826A2BE-5D03-83C8-E3A0-80461C4D02D8}"/>
          </ac:spMkLst>
        </pc:spChg>
      </pc:sldChg>
      <pc:sldChg chg="del">
        <pc:chgData name="Рощенко Глеб" userId="1629ebf22d083e8f" providerId="Windows Live" clId="Web-{E67DDDF7-8BC4-4EC3-B463-3664A9DCA264}" dt="2022-12-11T20:29:37.320" v="3"/>
        <pc:sldMkLst>
          <pc:docMk/>
          <pc:sldMk cId="2059713753" sldId="403"/>
        </pc:sldMkLst>
      </pc:sldChg>
      <pc:sldChg chg="del ord">
        <pc:chgData name="Рощенко Глеб" userId="1629ebf22d083e8f" providerId="Windows Live" clId="Web-{E67DDDF7-8BC4-4EC3-B463-3664A9DCA264}" dt="2022-12-11T20:30:17.570" v="7"/>
        <pc:sldMkLst>
          <pc:docMk/>
          <pc:sldMk cId="2891661903" sldId="404"/>
        </pc:sldMkLst>
      </pc:sldChg>
      <pc:sldChg chg="del ord">
        <pc:chgData name="Рощенко Глеб" userId="1629ebf22d083e8f" providerId="Windows Live" clId="Web-{E67DDDF7-8BC4-4EC3-B463-3664A9DCA264}" dt="2022-12-11T20:30:17.570" v="8"/>
        <pc:sldMkLst>
          <pc:docMk/>
          <pc:sldMk cId="531837000" sldId="405"/>
        </pc:sldMkLst>
      </pc:sldChg>
      <pc:sldChg chg="del ord">
        <pc:chgData name="Рощенко Глеб" userId="1629ebf22d083e8f" providerId="Windows Live" clId="Web-{E67DDDF7-8BC4-4EC3-B463-3664A9DCA264}" dt="2022-12-11T20:30:17.570" v="9"/>
        <pc:sldMkLst>
          <pc:docMk/>
          <pc:sldMk cId="4232440063" sldId="406"/>
        </pc:sldMkLst>
      </pc:sldChg>
    </pc:docChg>
  </pc:docChgLst>
  <pc:docChgLst>
    <pc:chgData name="Гость" providerId="Windows Live" clId="Web-{33F30934-5790-46EB-A96F-22119E1CBAF9}"/>
    <pc:docChg chg="addSld modSld">
      <pc:chgData name="Гость" userId="" providerId="Windows Live" clId="Web-{33F30934-5790-46EB-A96F-22119E1CBAF9}" dt="2022-12-07T19:03:28.658" v="299"/>
      <pc:docMkLst>
        <pc:docMk/>
      </pc:docMkLst>
      <pc:sldChg chg="modSp">
        <pc:chgData name="Гость" userId="" providerId="Windows Live" clId="Web-{33F30934-5790-46EB-A96F-22119E1CBAF9}" dt="2022-12-07T18:10:43.988" v="266" actId="20577"/>
        <pc:sldMkLst>
          <pc:docMk/>
          <pc:sldMk cId="3704559098" sldId="273"/>
        </pc:sldMkLst>
        <pc:spChg chg="mod">
          <ac:chgData name="Гость" userId="" providerId="Windows Live" clId="Web-{33F30934-5790-46EB-A96F-22119E1CBAF9}" dt="2022-12-07T18:10:43.988" v="266" actId="20577"/>
          <ac:spMkLst>
            <pc:docMk/>
            <pc:sldMk cId="3704559098" sldId="273"/>
            <ac:spMk id="262" creationId="{00000000-0000-0000-0000-000000000000}"/>
          </ac:spMkLst>
        </pc:spChg>
      </pc:sldChg>
      <pc:sldChg chg="modSp">
        <pc:chgData name="Гость" userId="" providerId="Windows Live" clId="Web-{33F30934-5790-46EB-A96F-22119E1CBAF9}" dt="2022-12-07T18:15:50.323" v="272" actId="20577"/>
        <pc:sldMkLst>
          <pc:docMk/>
          <pc:sldMk cId="1280002370" sldId="277"/>
        </pc:sldMkLst>
        <pc:spChg chg="mod">
          <ac:chgData name="Гость" userId="" providerId="Windows Live" clId="Web-{33F30934-5790-46EB-A96F-22119E1CBAF9}" dt="2022-12-07T18:15:50.323" v="272" actId="20577"/>
          <ac:spMkLst>
            <pc:docMk/>
            <pc:sldMk cId="1280002370" sldId="277"/>
            <ac:spMk id="318" creationId="{00000000-0000-0000-0000-000000000000}"/>
          </ac:spMkLst>
        </pc:spChg>
      </pc:sldChg>
      <pc:sldChg chg="delSp modSp">
        <pc:chgData name="Гость" userId="" providerId="Windows Live" clId="Web-{33F30934-5790-46EB-A96F-22119E1CBAF9}" dt="2022-12-07T17:50:46.508" v="234" actId="20577"/>
        <pc:sldMkLst>
          <pc:docMk/>
          <pc:sldMk cId="3503367494" sldId="288"/>
        </pc:sldMkLst>
        <pc:spChg chg="mod">
          <ac:chgData name="Гость" userId="" providerId="Windows Live" clId="Web-{33F30934-5790-46EB-A96F-22119E1CBAF9}" dt="2022-12-07T17:47:12.753" v="201" actId="20577"/>
          <ac:spMkLst>
            <pc:docMk/>
            <pc:sldMk cId="3503367494" sldId="288"/>
            <ac:spMk id="2" creationId="{F54B43B2-F05D-0E14-E7D7-401868272EC8}"/>
          </ac:spMkLst>
        </pc:spChg>
        <pc:spChg chg="mod">
          <ac:chgData name="Гость" userId="" providerId="Windows Live" clId="Web-{33F30934-5790-46EB-A96F-22119E1CBAF9}" dt="2022-12-07T17:48:57.208" v="224" actId="20577"/>
          <ac:spMkLst>
            <pc:docMk/>
            <pc:sldMk cId="3503367494" sldId="288"/>
            <ac:spMk id="3" creationId="{297C74A4-AA0B-EA4A-BAF5-DD8AB0A793EA}"/>
          </ac:spMkLst>
        </pc:spChg>
        <pc:spChg chg="mod">
          <ac:chgData name="Гость" userId="" providerId="Windows Live" clId="Web-{33F30934-5790-46EB-A96F-22119E1CBAF9}" dt="2022-12-07T17:50:46.508" v="234" actId="20577"/>
          <ac:spMkLst>
            <pc:docMk/>
            <pc:sldMk cId="3503367494" sldId="288"/>
            <ac:spMk id="4" creationId="{C3ECA3ED-0A9F-D057-7C8A-7F475AA72C08}"/>
          </ac:spMkLst>
        </pc:spChg>
        <pc:spChg chg="mod">
          <ac:chgData name="Гость" userId="" providerId="Windows Live" clId="Web-{33F30934-5790-46EB-A96F-22119E1CBAF9}" dt="2022-12-07T17:50:34.601" v="233" actId="20577"/>
          <ac:spMkLst>
            <pc:docMk/>
            <pc:sldMk cId="3503367494" sldId="288"/>
            <ac:spMk id="535" creationId="{00000000-0000-0000-0000-000000000000}"/>
          </ac:spMkLst>
        </pc:spChg>
        <pc:grpChg chg="del mod">
          <ac:chgData name="Гость" userId="" providerId="Windows Live" clId="Web-{33F30934-5790-46EB-A96F-22119E1CBAF9}" dt="2022-12-07T17:48:29.114" v="221"/>
          <ac:grpSpMkLst>
            <pc:docMk/>
            <pc:sldMk cId="3503367494" sldId="288"/>
            <ac:grpSpMk id="17" creationId="{E0AA1AB1-ED61-A6FB-7FCD-7BCF7E473F83}"/>
          </ac:grpSpMkLst>
        </pc:grpChg>
        <pc:picChg chg="mod">
          <ac:chgData name="Гость" userId="" providerId="Windows Live" clId="Web-{33F30934-5790-46EB-A96F-22119E1CBAF9}" dt="2022-12-07T17:34:10.375" v="74" actId="1076"/>
          <ac:picMkLst>
            <pc:docMk/>
            <pc:sldMk cId="3503367494" sldId="288"/>
            <ac:picMk id="6" creationId="{2E0F6A81-64A1-5AA8-6171-D728DF050541}"/>
          </ac:picMkLst>
        </pc:picChg>
      </pc:sldChg>
      <pc:sldChg chg="modNotes">
        <pc:chgData name="Гость" userId="" providerId="Windows Live" clId="Web-{33F30934-5790-46EB-A96F-22119E1CBAF9}" dt="2022-12-07T19:03:28.658" v="299"/>
        <pc:sldMkLst>
          <pc:docMk/>
          <pc:sldMk cId="361874034" sldId="296"/>
        </pc:sldMkLst>
      </pc:sldChg>
      <pc:sldChg chg="modSp">
        <pc:chgData name="Гость" userId="" providerId="Windows Live" clId="Web-{33F30934-5790-46EB-A96F-22119E1CBAF9}" dt="2022-12-07T18:21:08.690" v="273" actId="20577"/>
        <pc:sldMkLst>
          <pc:docMk/>
          <pc:sldMk cId="2068494978" sldId="298"/>
        </pc:sldMkLst>
        <pc:spChg chg="mod">
          <ac:chgData name="Гость" userId="" providerId="Windows Live" clId="Web-{33F30934-5790-46EB-A96F-22119E1CBAF9}" dt="2022-12-07T18:21:08.690" v="273" actId="20577"/>
          <ac:spMkLst>
            <pc:docMk/>
            <pc:sldMk cId="2068494978" sldId="298"/>
            <ac:spMk id="257" creationId="{00000000-0000-0000-0000-000000000000}"/>
          </ac:spMkLst>
        </pc:spChg>
      </pc:sldChg>
      <pc:sldChg chg="modSp">
        <pc:chgData name="Гость" userId="" providerId="Windows Live" clId="Web-{33F30934-5790-46EB-A96F-22119E1CBAF9}" dt="2022-12-07T18:40:48.498" v="280" actId="20577"/>
        <pc:sldMkLst>
          <pc:docMk/>
          <pc:sldMk cId="2685280989" sldId="354"/>
        </pc:sldMkLst>
        <pc:spChg chg="mod">
          <ac:chgData name="Гость" userId="" providerId="Windows Live" clId="Web-{33F30934-5790-46EB-A96F-22119E1CBAF9}" dt="2022-12-07T18:21:21.175" v="276" actId="14100"/>
          <ac:spMkLst>
            <pc:docMk/>
            <pc:sldMk cId="2685280989" sldId="354"/>
            <ac:spMk id="2" creationId="{15C21CB4-6352-004E-20F3-F2909A85A51C}"/>
          </ac:spMkLst>
        </pc:spChg>
        <pc:spChg chg="mod">
          <ac:chgData name="Гость" userId="" providerId="Windows Live" clId="Web-{33F30934-5790-46EB-A96F-22119E1CBAF9}" dt="2022-12-07T18:40:48.498" v="280" actId="20577"/>
          <ac:spMkLst>
            <pc:docMk/>
            <pc:sldMk cId="2685280989" sldId="354"/>
            <ac:spMk id="4" creationId="{7B240ADB-0C80-CD4F-0103-359F11ACC9B6}"/>
          </ac:spMkLst>
        </pc:spChg>
      </pc:sldChg>
      <pc:sldChg chg="modSp">
        <pc:chgData name="Гость" userId="" providerId="Windows Live" clId="Web-{33F30934-5790-46EB-A96F-22119E1CBAF9}" dt="2022-12-07T17:29:29.010" v="64" actId="20577"/>
        <pc:sldMkLst>
          <pc:docMk/>
          <pc:sldMk cId="362080222" sldId="355"/>
        </pc:sldMkLst>
        <pc:spChg chg="mod">
          <ac:chgData name="Гость" userId="" providerId="Windows Live" clId="Web-{33F30934-5790-46EB-A96F-22119E1CBAF9}" dt="2022-12-07T17:29:06.790" v="62" actId="20577"/>
          <ac:spMkLst>
            <pc:docMk/>
            <pc:sldMk cId="362080222" sldId="355"/>
            <ac:spMk id="3" creationId="{973BB63F-A355-24EA-20D2-614A221E1DB8}"/>
          </ac:spMkLst>
        </pc:spChg>
        <pc:spChg chg="mod">
          <ac:chgData name="Гость" userId="" providerId="Windows Live" clId="Web-{33F30934-5790-46EB-A96F-22119E1CBAF9}" dt="2022-12-07T17:25:55.145" v="55" actId="1076"/>
          <ac:spMkLst>
            <pc:docMk/>
            <pc:sldMk cId="362080222" sldId="355"/>
            <ac:spMk id="4" creationId="{58694D80-AA98-BA17-2A13-CA65BF691BC7}"/>
          </ac:spMkLst>
        </pc:spChg>
        <pc:spChg chg="mod">
          <ac:chgData name="Гость" userId="" providerId="Windows Live" clId="Web-{33F30934-5790-46EB-A96F-22119E1CBAF9}" dt="2022-12-07T17:29:29.010" v="64" actId="20577"/>
          <ac:spMkLst>
            <pc:docMk/>
            <pc:sldMk cId="362080222" sldId="355"/>
            <ac:spMk id="5" creationId="{D726AC18-D4CC-EF3E-BB4B-F0DEF6E56179}"/>
          </ac:spMkLst>
        </pc:spChg>
      </pc:sldChg>
      <pc:sldChg chg="modSp">
        <pc:chgData name="Гость" userId="" providerId="Windows Live" clId="Web-{33F30934-5790-46EB-A96F-22119E1CBAF9}" dt="2022-12-07T18:12:19.709" v="267" actId="14100"/>
        <pc:sldMkLst>
          <pc:docMk/>
          <pc:sldMk cId="3201987939" sldId="362"/>
        </pc:sldMkLst>
        <pc:spChg chg="mod">
          <ac:chgData name="Гость" userId="" providerId="Windows Live" clId="Web-{33F30934-5790-46EB-A96F-22119E1CBAF9}" dt="2022-12-07T18:12:19.709" v="267" actId="14100"/>
          <ac:spMkLst>
            <pc:docMk/>
            <pc:sldMk cId="3201987939" sldId="362"/>
            <ac:spMk id="269" creationId="{00000000-0000-0000-0000-000000000000}"/>
          </ac:spMkLst>
        </pc:spChg>
      </pc:sldChg>
      <pc:sldChg chg="modSp">
        <pc:chgData name="Гость" userId="" providerId="Windows Live" clId="Web-{33F30934-5790-46EB-A96F-22119E1CBAF9}" dt="2022-12-07T17:58:41.706" v="263"/>
        <pc:sldMkLst>
          <pc:docMk/>
          <pc:sldMk cId="1366762357" sldId="373"/>
        </pc:sldMkLst>
        <pc:graphicFrameChg chg="mod modGraphic">
          <ac:chgData name="Гость" userId="" providerId="Windows Live" clId="Web-{33F30934-5790-46EB-A96F-22119E1CBAF9}" dt="2022-12-07T17:58:41.706" v="263"/>
          <ac:graphicFrameMkLst>
            <pc:docMk/>
            <pc:sldMk cId="1366762357" sldId="373"/>
            <ac:graphicFrameMk id="210" creationId="{00000000-0000-0000-0000-000000000000}"/>
          </ac:graphicFrameMkLst>
        </pc:graphicFrameChg>
      </pc:sldChg>
      <pc:sldChg chg="add">
        <pc:chgData name="Гость" userId="" providerId="Windows Live" clId="Web-{33F30934-5790-46EB-A96F-22119E1CBAF9}" dt="2022-12-07T17:53:48.387" v="235"/>
        <pc:sldMkLst>
          <pc:docMk/>
          <pc:sldMk cId="713363822" sldId="386"/>
        </pc:sldMkLst>
      </pc:sldChg>
      <pc:sldChg chg="add">
        <pc:chgData name="Гость" userId="" providerId="Windows Live" clId="Web-{33F30934-5790-46EB-A96F-22119E1CBAF9}" dt="2022-12-07T17:53:48.465" v="236"/>
        <pc:sldMkLst>
          <pc:docMk/>
          <pc:sldMk cId="3939444353" sldId="387"/>
        </pc:sldMkLst>
      </pc:sldChg>
    </pc:docChg>
  </pc:docChgLst>
  <pc:docChgLst>
    <pc:chgData name="Гость" providerId="Windows Live" clId="Web-{3C1D4149-E39A-488C-A3F7-E75C1083FCE9}"/>
    <pc:docChg chg="modSld">
      <pc:chgData name="Гость" userId="" providerId="Windows Live" clId="Web-{3C1D4149-E39A-488C-A3F7-E75C1083FCE9}" dt="2022-12-10T21:04:58.380" v="56" actId="20577"/>
      <pc:docMkLst>
        <pc:docMk/>
      </pc:docMkLst>
      <pc:sldChg chg="modSp">
        <pc:chgData name="Гость" userId="" providerId="Windows Live" clId="Web-{3C1D4149-E39A-488C-A3F7-E75C1083FCE9}" dt="2022-12-10T21:02:30.566" v="32" actId="20577"/>
        <pc:sldMkLst>
          <pc:docMk/>
          <pc:sldMk cId="1702370795" sldId="260"/>
        </pc:sldMkLst>
        <pc:spChg chg="mod">
          <ac:chgData name="Гость" userId="" providerId="Windows Live" clId="Web-{3C1D4149-E39A-488C-A3F7-E75C1083FCE9}" dt="2022-12-10T21:02:30.566" v="32" actId="20577"/>
          <ac:spMkLst>
            <pc:docMk/>
            <pc:sldMk cId="1702370795" sldId="260"/>
            <ac:spMk id="138" creationId="{00000000-0000-0000-0000-000000000000}"/>
          </ac:spMkLst>
        </pc:spChg>
      </pc:sldChg>
      <pc:sldChg chg="modSp">
        <pc:chgData name="Гость" userId="" providerId="Windows Live" clId="Web-{3C1D4149-E39A-488C-A3F7-E75C1083FCE9}" dt="2022-12-10T21:04:58.380" v="56" actId="20577"/>
        <pc:sldMkLst>
          <pc:docMk/>
          <pc:sldMk cId="2068494978" sldId="298"/>
        </pc:sldMkLst>
        <pc:spChg chg="mod">
          <ac:chgData name="Гость" userId="" providerId="Windows Live" clId="Web-{3C1D4149-E39A-488C-A3F7-E75C1083FCE9}" dt="2022-12-10T21:03:23.473" v="46" actId="20577"/>
          <ac:spMkLst>
            <pc:docMk/>
            <pc:sldMk cId="2068494978" sldId="298"/>
            <ac:spMk id="258" creationId="{00000000-0000-0000-0000-000000000000}"/>
          </ac:spMkLst>
        </pc:spChg>
        <pc:spChg chg="mod">
          <ac:chgData name="Гость" userId="" providerId="Windows Live" clId="Web-{3C1D4149-E39A-488C-A3F7-E75C1083FCE9}" dt="2022-12-10T21:04:58.380" v="56" actId="20577"/>
          <ac:spMkLst>
            <pc:docMk/>
            <pc:sldMk cId="2068494978" sldId="298"/>
            <ac:spMk id="259" creationId="{00000000-0000-0000-0000-000000000000}"/>
          </ac:spMkLst>
        </pc:spChg>
        <pc:spChg chg="mod">
          <ac:chgData name="Гость" userId="" providerId="Windows Live" clId="Web-{3C1D4149-E39A-488C-A3F7-E75C1083FCE9}" dt="2022-12-10T21:04:47.130" v="54" actId="20577"/>
          <ac:spMkLst>
            <pc:docMk/>
            <pc:sldMk cId="2068494978" sldId="298"/>
            <ac:spMk id="260" creationId="{00000000-0000-0000-0000-000000000000}"/>
          </ac:spMkLst>
        </pc:spChg>
        <pc:spChg chg="mod">
          <ac:chgData name="Гость" userId="" providerId="Windows Live" clId="Web-{3C1D4149-E39A-488C-A3F7-E75C1083FCE9}" dt="2022-12-10T21:04:18.614" v="49" actId="20577"/>
          <ac:spMkLst>
            <pc:docMk/>
            <pc:sldMk cId="2068494978" sldId="298"/>
            <ac:spMk id="262" creationId="{00000000-0000-0000-0000-000000000000}"/>
          </ac:spMkLst>
        </pc:spChg>
        <pc:spChg chg="mod">
          <ac:chgData name="Гость" userId="" providerId="Windows Live" clId="Web-{3C1D4149-E39A-488C-A3F7-E75C1083FCE9}" dt="2022-12-10T21:03:02.285" v="38" actId="20577"/>
          <ac:spMkLst>
            <pc:docMk/>
            <pc:sldMk cId="2068494978" sldId="298"/>
            <ac:spMk id="263" creationId="{00000000-0000-0000-0000-000000000000}"/>
          </ac:spMkLst>
        </pc:spChg>
      </pc:sldChg>
      <pc:sldChg chg="modSp">
        <pc:chgData name="Гость" userId="" providerId="Windows Live" clId="Web-{3C1D4149-E39A-488C-A3F7-E75C1083FCE9}" dt="2022-12-10T21:01:36.784" v="28" actId="20577"/>
        <pc:sldMkLst>
          <pc:docMk/>
          <pc:sldMk cId="2793790917" sldId="400"/>
        </pc:sldMkLst>
        <pc:spChg chg="mod">
          <ac:chgData name="Гость" userId="" providerId="Windows Live" clId="Web-{3C1D4149-E39A-488C-A3F7-E75C1083FCE9}" dt="2022-12-10T21:01:36.784" v="28" actId="20577"/>
          <ac:spMkLst>
            <pc:docMk/>
            <pc:sldMk cId="2793790917" sldId="400"/>
            <ac:spMk id="258" creationId="{00000000-0000-0000-0000-000000000000}"/>
          </ac:spMkLst>
        </pc:spChg>
        <pc:spChg chg="mod">
          <ac:chgData name="Гость" userId="" providerId="Windows Live" clId="Web-{3C1D4149-E39A-488C-A3F7-E75C1083FCE9}" dt="2022-12-10T20:59:24.611" v="16" actId="20577"/>
          <ac:spMkLst>
            <pc:docMk/>
            <pc:sldMk cId="2793790917" sldId="400"/>
            <ac:spMk id="259" creationId="{00000000-0000-0000-0000-000000000000}"/>
          </ac:spMkLst>
        </pc:spChg>
        <pc:spChg chg="mod">
          <ac:chgData name="Гость" userId="" providerId="Windows Live" clId="Web-{3C1D4149-E39A-488C-A3F7-E75C1083FCE9}" dt="2022-12-10T20:59:30.267" v="18" actId="20577"/>
          <ac:spMkLst>
            <pc:docMk/>
            <pc:sldMk cId="2793790917" sldId="400"/>
            <ac:spMk id="260" creationId="{00000000-0000-0000-0000-000000000000}"/>
          </ac:spMkLst>
        </pc:spChg>
        <pc:spChg chg="mod">
          <ac:chgData name="Гость" userId="" providerId="Windows Live" clId="Web-{3C1D4149-E39A-488C-A3F7-E75C1083FCE9}" dt="2022-12-10T20:59:48.315" v="23" actId="14100"/>
          <ac:spMkLst>
            <pc:docMk/>
            <pc:sldMk cId="2793790917" sldId="400"/>
            <ac:spMk id="263" creationId="{00000000-0000-0000-0000-000000000000}"/>
          </ac:spMkLst>
        </pc:spChg>
        <pc:spChg chg="mod">
          <ac:chgData name="Гость" userId="" providerId="Windows Live" clId="Web-{3C1D4149-E39A-488C-A3F7-E75C1083FCE9}" dt="2022-12-10T20:59:54.502" v="24" actId="14100"/>
          <ac:spMkLst>
            <pc:docMk/>
            <pc:sldMk cId="2793790917" sldId="400"/>
            <ac:spMk id="264" creationId="{00000000-0000-0000-0000-000000000000}"/>
          </ac:spMkLst>
        </pc:spChg>
      </pc:sldChg>
    </pc:docChg>
  </pc:docChgLst>
  <pc:docChgLst>
    <pc:chgData name="Гость" providerId="Windows Live" clId="Web-{601834FE-E399-4D24-A8EF-340CF7C265E7}"/>
    <pc:docChg chg="modSld">
      <pc:chgData name="Гость" userId="" providerId="Windows Live" clId="Web-{601834FE-E399-4D24-A8EF-340CF7C265E7}" dt="2022-12-07T19:54:41.920" v="40"/>
      <pc:docMkLst>
        <pc:docMk/>
      </pc:docMkLst>
      <pc:sldChg chg="modSp">
        <pc:chgData name="Гость" userId="" providerId="Windows Live" clId="Web-{601834FE-E399-4D24-A8EF-340CF7C265E7}" dt="2022-12-07T19:24:03.334" v="9" actId="20577"/>
        <pc:sldMkLst>
          <pc:docMk/>
          <pc:sldMk cId="3445250121" sldId="302"/>
        </pc:sldMkLst>
        <pc:spChg chg="mod">
          <ac:chgData name="Гость" userId="" providerId="Windows Live" clId="Web-{601834FE-E399-4D24-A8EF-340CF7C265E7}" dt="2022-12-07T19:24:03.334" v="9" actId="20577"/>
          <ac:spMkLst>
            <pc:docMk/>
            <pc:sldMk cId="3445250121" sldId="302"/>
            <ac:spMk id="2" creationId="{F9268F8B-3A52-6987-A8D1-B366F28AD953}"/>
          </ac:spMkLst>
        </pc:spChg>
      </pc:sldChg>
      <pc:sldChg chg="modSp">
        <pc:chgData name="Гость" userId="" providerId="Windows Live" clId="Web-{601834FE-E399-4D24-A8EF-340CF7C265E7}" dt="2022-12-07T19:54:06.949" v="28"/>
        <pc:sldMkLst>
          <pc:docMk/>
          <pc:sldMk cId="1225230658" sldId="306"/>
        </pc:sldMkLst>
        <pc:graphicFrameChg chg="mod modGraphic">
          <ac:chgData name="Гость" userId="" providerId="Windows Live" clId="Web-{601834FE-E399-4D24-A8EF-340CF7C265E7}" dt="2022-12-07T19:54:06.949" v="28"/>
          <ac:graphicFrameMkLst>
            <pc:docMk/>
            <pc:sldMk cId="1225230658" sldId="306"/>
            <ac:graphicFrameMk id="210" creationId="{00000000-0000-0000-0000-000000000000}"/>
          </ac:graphicFrameMkLst>
        </pc:graphicFrameChg>
      </pc:sldChg>
      <pc:sldChg chg="modSp">
        <pc:chgData name="Гость" userId="" providerId="Windows Live" clId="Web-{601834FE-E399-4D24-A8EF-340CF7C265E7}" dt="2022-12-07T19:54:41.920" v="40"/>
        <pc:sldMkLst>
          <pc:docMk/>
          <pc:sldMk cId="3145613400" sldId="370"/>
        </pc:sldMkLst>
        <pc:graphicFrameChg chg="mod modGraphic">
          <ac:chgData name="Гость" userId="" providerId="Windows Live" clId="Web-{601834FE-E399-4D24-A8EF-340CF7C265E7}" dt="2022-12-07T19:54:41.920" v="40"/>
          <ac:graphicFrameMkLst>
            <pc:docMk/>
            <pc:sldMk cId="3145613400" sldId="370"/>
            <ac:graphicFrameMk id="210" creationId="{00000000-0000-0000-0000-000000000000}"/>
          </ac:graphicFrameMkLst>
        </pc:graphicFrameChg>
      </pc:sldChg>
      <pc:sldChg chg="modSp">
        <pc:chgData name="Гость" userId="" providerId="Windows Live" clId="Web-{601834FE-E399-4D24-A8EF-340CF7C265E7}" dt="2022-12-07T19:52:30.990" v="20" actId="1076"/>
        <pc:sldMkLst>
          <pc:docMk/>
          <pc:sldMk cId="3311579746" sldId="371"/>
        </pc:sldMkLst>
        <pc:graphicFrameChg chg="mod modGraphic">
          <ac:chgData name="Гость" userId="" providerId="Windows Live" clId="Web-{601834FE-E399-4D24-A8EF-340CF7C265E7}" dt="2022-12-07T19:52:30.990" v="20" actId="1076"/>
          <ac:graphicFrameMkLst>
            <pc:docMk/>
            <pc:sldMk cId="3311579746" sldId="371"/>
            <ac:graphicFrameMk id="210" creationId="{00000000-0000-0000-0000-000000000000}"/>
          </ac:graphicFrameMkLst>
        </pc:graphicFrameChg>
      </pc:sldChg>
      <pc:sldChg chg="modSp">
        <pc:chgData name="Гость" userId="" providerId="Windows Live" clId="Web-{601834FE-E399-4D24-A8EF-340CF7C265E7}" dt="2022-12-07T19:47:57.378" v="16" actId="14100"/>
        <pc:sldMkLst>
          <pc:docMk/>
          <pc:sldMk cId="850323758" sldId="390"/>
        </pc:sldMkLst>
        <pc:spChg chg="mod">
          <ac:chgData name="Гость" userId="" providerId="Windows Live" clId="Web-{601834FE-E399-4D24-A8EF-340CF7C265E7}" dt="2022-12-07T19:47:49.612" v="14" actId="20577"/>
          <ac:spMkLst>
            <pc:docMk/>
            <pc:sldMk cId="850323758" sldId="390"/>
            <ac:spMk id="3" creationId="{98F0ADB5-74A9-783E-2DA5-F1DA31415FF0}"/>
          </ac:spMkLst>
        </pc:spChg>
        <pc:picChg chg="mod">
          <ac:chgData name="Гость" userId="" providerId="Windows Live" clId="Web-{601834FE-E399-4D24-A8EF-340CF7C265E7}" dt="2022-12-07T19:47:57.378" v="16" actId="14100"/>
          <ac:picMkLst>
            <pc:docMk/>
            <pc:sldMk cId="850323758" sldId="390"/>
            <ac:picMk id="5" creationId="{1853D7C6-A435-8663-6CFF-6BB655D20BE5}"/>
          </ac:picMkLst>
        </pc:picChg>
      </pc:sldChg>
    </pc:docChg>
  </pc:docChgLst>
  <pc:docChgLst>
    <pc:chgData name="Гость" providerId="Windows Live" clId="Web-{BFDA8203-9B55-4CCC-BA41-A5EF25B5EA3F}"/>
    <pc:docChg chg="modSld">
      <pc:chgData name="Гость" userId="" providerId="Windows Live" clId="Web-{BFDA8203-9B55-4CCC-BA41-A5EF25B5EA3F}" dt="2022-12-11T15:32:32.731" v="33"/>
      <pc:docMkLst>
        <pc:docMk/>
      </pc:docMkLst>
      <pc:sldChg chg="modSp">
        <pc:chgData name="Гость" userId="" providerId="Windows Live" clId="Web-{BFDA8203-9B55-4CCC-BA41-A5EF25B5EA3F}" dt="2022-12-11T14:14:26.219" v="19"/>
        <pc:sldMkLst>
          <pc:docMk/>
          <pc:sldMk cId="3430686597" sldId="284"/>
        </pc:sldMkLst>
        <pc:graphicFrameChg chg="mod modGraphic">
          <ac:chgData name="Гость" userId="" providerId="Windows Live" clId="Web-{BFDA8203-9B55-4CCC-BA41-A5EF25B5EA3F}" dt="2022-12-11T14:14:26.219" v="19"/>
          <ac:graphicFrameMkLst>
            <pc:docMk/>
            <pc:sldMk cId="3430686597" sldId="284"/>
            <ac:graphicFrameMk id="434" creationId="{00000000-0000-0000-0000-000000000000}"/>
          </ac:graphicFrameMkLst>
        </pc:graphicFrameChg>
      </pc:sldChg>
      <pc:sldChg chg="modSp">
        <pc:chgData name="Гость" userId="" providerId="Windows Live" clId="Web-{BFDA8203-9B55-4CCC-BA41-A5EF25B5EA3F}" dt="2022-12-11T14:14:02.172" v="9" actId="14100"/>
        <pc:sldMkLst>
          <pc:docMk/>
          <pc:sldMk cId="4188535255" sldId="299"/>
        </pc:sldMkLst>
        <pc:spChg chg="mod">
          <ac:chgData name="Гость" userId="" providerId="Windows Live" clId="Web-{BFDA8203-9B55-4CCC-BA41-A5EF25B5EA3F}" dt="2022-12-11T14:14:02.172" v="9" actId="14100"/>
          <ac:spMkLst>
            <pc:docMk/>
            <pc:sldMk cId="4188535255" sldId="299"/>
            <ac:spMk id="131" creationId="{00000000-0000-0000-0000-000000000000}"/>
          </ac:spMkLst>
        </pc:spChg>
      </pc:sldChg>
      <pc:sldChg chg="modSp">
        <pc:chgData name="Гость" userId="" providerId="Windows Live" clId="Web-{BFDA8203-9B55-4CCC-BA41-A5EF25B5EA3F}" dt="2022-12-11T14:14:48.579" v="27" actId="20577"/>
        <pc:sldMkLst>
          <pc:docMk/>
          <pc:sldMk cId="362080222" sldId="355"/>
        </pc:sldMkLst>
        <pc:spChg chg="mod">
          <ac:chgData name="Гость" userId="" providerId="Windows Live" clId="Web-{BFDA8203-9B55-4CCC-BA41-A5EF25B5EA3F}" dt="2022-12-11T14:14:48.579" v="27" actId="20577"/>
          <ac:spMkLst>
            <pc:docMk/>
            <pc:sldMk cId="362080222" sldId="355"/>
            <ac:spMk id="3" creationId="{973BB63F-A355-24EA-20D2-614A221E1DB8}"/>
          </ac:spMkLst>
        </pc:spChg>
      </pc:sldChg>
      <pc:sldChg chg="modSp">
        <pc:chgData name="Гость" userId="" providerId="Windows Live" clId="Web-{BFDA8203-9B55-4CCC-BA41-A5EF25B5EA3F}" dt="2022-12-11T15:32:32.731" v="33"/>
        <pc:sldMkLst>
          <pc:docMk/>
          <pc:sldMk cId="854249482" sldId="359"/>
        </pc:sldMkLst>
        <pc:graphicFrameChg chg="mod modGraphic">
          <ac:chgData name="Гость" userId="" providerId="Windows Live" clId="Web-{BFDA8203-9B55-4CCC-BA41-A5EF25B5EA3F}" dt="2022-12-11T15:32:32.731" v="33"/>
          <ac:graphicFrameMkLst>
            <pc:docMk/>
            <pc:sldMk cId="854249482" sldId="359"/>
            <ac:graphicFrameMk id="7" creationId="{439D0E99-B9BC-C5D2-233C-CC5BD04A0102}"/>
          </ac:graphicFrameMkLst>
        </pc:graphicFrameChg>
      </pc:sldChg>
    </pc:docChg>
  </pc:docChgLst>
  <pc:docChgLst>
    <pc:chgData name="Гость" providerId="Windows Live" clId="Web-{CA989D75-479C-40E3-8967-F0CB30A459DD}"/>
    <pc:docChg chg="modSld">
      <pc:chgData name="Гость" userId="" providerId="Windows Live" clId="Web-{CA989D75-479C-40E3-8967-F0CB30A459DD}" dt="2022-12-10T14:56:18.305" v="118"/>
      <pc:docMkLst>
        <pc:docMk/>
      </pc:docMkLst>
      <pc:sldChg chg="modSp">
        <pc:chgData name="Гость" userId="" providerId="Windows Live" clId="Web-{CA989D75-479C-40E3-8967-F0CB30A459DD}" dt="2022-12-10T14:56:18.305" v="118"/>
        <pc:sldMkLst>
          <pc:docMk/>
          <pc:sldMk cId="3430686597" sldId="284"/>
        </pc:sldMkLst>
        <pc:graphicFrameChg chg="mod modGraphic">
          <ac:chgData name="Гость" userId="" providerId="Windows Live" clId="Web-{CA989D75-479C-40E3-8967-F0CB30A459DD}" dt="2022-12-10T14:56:18.305" v="118"/>
          <ac:graphicFrameMkLst>
            <pc:docMk/>
            <pc:sldMk cId="3430686597" sldId="284"/>
            <ac:graphicFrameMk id="434" creationId="{00000000-0000-0000-0000-000000000000}"/>
          </ac:graphicFrameMkLst>
        </pc:graphicFrameChg>
      </pc:sldChg>
      <pc:sldChg chg="modSp">
        <pc:chgData name="Гость" userId="" providerId="Windows Live" clId="Web-{CA989D75-479C-40E3-8967-F0CB30A459DD}" dt="2022-12-10T14:29:27.044" v="17" actId="1076"/>
        <pc:sldMkLst>
          <pc:docMk/>
          <pc:sldMk cId="850323758" sldId="390"/>
        </pc:sldMkLst>
        <pc:spChg chg="mod">
          <ac:chgData name="Гость" userId="" providerId="Windows Live" clId="Web-{CA989D75-479C-40E3-8967-F0CB30A459DD}" dt="2022-12-10T14:29:27.044" v="17" actId="1076"/>
          <ac:spMkLst>
            <pc:docMk/>
            <pc:sldMk cId="850323758" sldId="390"/>
            <ac:spMk id="7" creationId="{FE341ECB-9297-593D-9CB7-52C67C780A9A}"/>
          </ac:spMkLst>
        </pc:spChg>
        <pc:picChg chg="mod">
          <ac:chgData name="Гость" userId="" providerId="Windows Live" clId="Web-{CA989D75-479C-40E3-8967-F0CB30A459DD}" dt="2022-12-10T14:29:26.966" v="16"/>
          <ac:picMkLst>
            <pc:docMk/>
            <pc:sldMk cId="850323758" sldId="390"/>
            <ac:picMk id="5" creationId="{1853D7C6-A435-8663-6CFF-6BB655D20BE5}"/>
          </ac:picMkLst>
        </pc:picChg>
      </pc:sldChg>
      <pc:sldChg chg="modSp">
        <pc:chgData name="Гость" userId="" providerId="Windows Live" clId="Web-{CA989D75-479C-40E3-8967-F0CB30A459DD}" dt="2022-12-10T14:41:21.916" v="108" actId="20577"/>
        <pc:sldMkLst>
          <pc:docMk/>
          <pc:sldMk cId="960969143" sldId="391"/>
        </pc:sldMkLst>
        <pc:spChg chg="mod">
          <ac:chgData name="Гость" userId="" providerId="Windows Live" clId="Web-{CA989D75-479C-40E3-8967-F0CB30A459DD}" dt="2022-12-10T14:40:33.415" v="86" actId="20577"/>
          <ac:spMkLst>
            <pc:docMk/>
            <pc:sldMk cId="960969143" sldId="391"/>
            <ac:spMk id="6" creationId="{1DCE1182-D724-B608-C5CB-94B13834BFCE}"/>
          </ac:spMkLst>
        </pc:spChg>
        <pc:spChg chg="mod">
          <ac:chgData name="Гость" userId="" providerId="Windows Live" clId="Web-{CA989D75-479C-40E3-8967-F0CB30A459DD}" dt="2022-12-10T14:41:21.916" v="108" actId="20577"/>
          <ac:spMkLst>
            <pc:docMk/>
            <pc:sldMk cId="960969143" sldId="391"/>
            <ac:spMk id="7" creationId="{FE341ECB-9297-593D-9CB7-52C67C780A9A}"/>
          </ac:spMkLst>
        </pc:spChg>
        <pc:spChg chg="mod">
          <ac:chgData name="Гость" userId="" providerId="Windows Live" clId="Web-{CA989D75-479C-40E3-8967-F0CB30A459DD}" dt="2022-12-10T14:41:10.431" v="104" actId="20577"/>
          <ac:spMkLst>
            <pc:docMk/>
            <pc:sldMk cId="960969143" sldId="391"/>
            <ac:spMk id="8" creationId="{84B6F26F-F6AC-65D7-4E87-82304CC0D905}"/>
          </ac:spMkLst>
        </pc:spChg>
      </pc:sldChg>
      <pc:sldChg chg="modSp">
        <pc:chgData name="Гость" userId="" providerId="Windows Live" clId="Web-{CA989D75-479C-40E3-8967-F0CB30A459DD}" dt="2022-12-10T14:28:38.794" v="9" actId="20577"/>
        <pc:sldMkLst>
          <pc:docMk/>
          <pc:sldMk cId="2793790917" sldId="400"/>
        </pc:sldMkLst>
        <pc:spChg chg="mod">
          <ac:chgData name="Гость" userId="" providerId="Windows Live" clId="Web-{CA989D75-479C-40E3-8967-F0CB30A459DD}" dt="2022-12-10T14:13:10.871" v="4" actId="20577"/>
          <ac:spMkLst>
            <pc:docMk/>
            <pc:sldMk cId="2793790917" sldId="400"/>
            <ac:spMk id="259" creationId="{00000000-0000-0000-0000-000000000000}"/>
          </ac:spMkLst>
        </pc:spChg>
        <pc:spChg chg="mod">
          <ac:chgData name="Гость" userId="" providerId="Windows Live" clId="Web-{CA989D75-479C-40E3-8967-F0CB30A459DD}" dt="2022-12-10T14:28:38.794" v="9" actId="20577"/>
          <ac:spMkLst>
            <pc:docMk/>
            <pc:sldMk cId="2793790917" sldId="400"/>
            <ac:spMk id="260" creationId="{00000000-0000-0000-0000-000000000000}"/>
          </ac:spMkLst>
        </pc:spChg>
      </pc:sldChg>
      <pc:sldChg chg="modSp">
        <pc:chgData name="Гость" userId="" providerId="Windows Live" clId="Web-{CA989D75-479C-40E3-8967-F0CB30A459DD}" dt="2022-12-10T14:31:08.249" v="45" actId="20577"/>
        <pc:sldMkLst>
          <pc:docMk/>
          <pc:sldMk cId="3498786615" sldId="401"/>
        </pc:sldMkLst>
        <pc:spChg chg="mod">
          <ac:chgData name="Гость" userId="" providerId="Windows Live" clId="Web-{CA989D75-479C-40E3-8967-F0CB30A459DD}" dt="2022-12-10T14:31:08.249" v="45" actId="20577"/>
          <ac:spMkLst>
            <pc:docMk/>
            <pc:sldMk cId="3498786615" sldId="401"/>
            <ac:spMk id="12" creationId="{57CC0ECC-6136-F008-3C8E-B4D2E1360CD7}"/>
          </ac:spMkLst>
        </pc:spChg>
      </pc:sldChg>
      <pc:sldChg chg="modSp">
        <pc:chgData name="Гость" userId="" providerId="Windows Live" clId="Web-{CA989D75-479C-40E3-8967-F0CB30A459DD}" dt="2022-12-10T14:32:22.266" v="67" actId="20577"/>
        <pc:sldMkLst>
          <pc:docMk/>
          <pc:sldMk cId="3095595415" sldId="402"/>
        </pc:sldMkLst>
        <pc:spChg chg="mod">
          <ac:chgData name="Гость" userId="" providerId="Windows Live" clId="Web-{CA989D75-479C-40E3-8967-F0CB30A459DD}" dt="2022-12-10T14:32:22.266" v="67" actId="20577"/>
          <ac:spMkLst>
            <pc:docMk/>
            <pc:sldMk cId="3095595415" sldId="402"/>
            <ac:spMk id="10" creationId="{72B91F5B-7F1E-CDE2-C778-DDE15D5F7CB1}"/>
          </ac:spMkLst>
        </pc:spChg>
        <pc:spChg chg="mod">
          <ac:chgData name="Гость" userId="" providerId="Windows Live" clId="Web-{CA989D75-479C-40E3-8967-F0CB30A459DD}" dt="2022-12-10T14:32:03.469" v="60" actId="20577"/>
          <ac:spMkLst>
            <pc:docMk/>
            <pc:sldMk cId="3095595415" sldId="402"/>
            <ac:spMk id="15" creationId="{23ECFCF0-581F-3092-B38E-35A1782366A8}"/>
          </ac:spMkLst>
        </pc:spChg>
        <pc:picChg chg="mod">
          <ac:chgData name="Гость" userId="" providerId="Windows Live" clId="Web-{CA989D75-479C-40E3-8967-F0CB30A459DD}" dt="2022-12-10T14:31:21.796" v="50" actId="1076"/>
          <ac:picMkLst>
            <pc:docMk/>
            <pc:sldMk cId="3095595415" sldId="402"/>
            <ac:picMk id="16" creationId="{4BC45CC5-91EE-AF52-6DBD-CCA22F83D592}"/>
          </ac:picMkLst>
        </pc:picChg>
      </pc:sldChg>
    </pc:docChg>
  </pc:docChgLst>
  <pc:docChgLst>
    <pc:chgData name="Рощенко Глеб" userId="1629ebf22d083e8f" providerId="Windows Live" clId="Web-{B2C60226-553F-40CB-820D-C030DB4BFEB6}"/>
    <pc:docChg chg="addSld delSld modSld sldOrd">
      <pc:chgData name="Рощенко Глеб" userId="1629ebf22d083e8f" providerId="Windows Live" clId="Web-{B2C60226-553F-40CB-820D-C030DB4BFEB6}" dt="2022-12-06T20:28:16.344" v="809" actId="1076"/>
      <pc:docMkLst>
        <pc:docMk/>
      </pc:docMkLst>
      <pc:sldChg chg="modSp">
        <pc:chgData name="Рощенко Глеб" userId="1629ebf22d083e8f" providerId="Windows Live" clId="Web-{B2C60226-553F-40CB-820D-C030DB4BFEB6}" dt="2022-12-06T17:00:28.984" v="6" actId="20577"/>
        <pc:sldMkLst>
          <pc:docMk/>
          <pc:sldMk cId="1249893841" sldId="259"/>
        </pc:sldMkLst>
        <pc:spChg chg="mod">
          <ac:chgData name="Рощенко Глеб" userId="1629ebf22d083e8f" providerId="Windows Live" clId="Web-{B2C60226-553F-40CB-820D-C030DB4BFEB6}" dt="2022-12-06T17:00:28.984" v="6" actId="20577"/>
          <ac:spMkLst>
            <pc:docMk/>
            <pc:sldMk cId="1249893841" sldId="259"/>
            <ac:spMk id="131" creationId="{00000000-0000-0000-0000-000000000000}"/>
          </ac:spMkLst>
        </pc:spChg>
      </pc:sldChg>
      <pc:sldChg chg="modSp">
        <pc:chgData name="Рощенко Глеб" userId="1629ebf22d083e8f" providerId="Windows Live" clId="Web-{B2C60226-553F-40CB-820D-C030DB4BFEB6}" dt="2022-12-06T20:28:16.344" v="809" actId="1076"/>
        <pc:sldMkLst>
          <pc:docMk/>
          <pc:sldMk cId="1280002370" sldId="277"/>
        </pc:sldMkLst>
        <pc:grpChg chg="mod">
          <ac:chgData name="Рощенко Глеб" userId="1629ebf22d083e8f" providerId="Windows Live" clId="Web-{B2C60226-553F-40CB-820D-C030DB4BFEB6}" dt="2022-12-06T20:28:16.344" v="809" actId="1076"/>
          <ac:grpSpMkLst>
            <pc:docMk/>
            <pc:sldMk cId="1280002370" sldId="277"/>
            <ac:grpSpMk id="319" creationId="{00000000-0000-0000-0000-000000000000}"/>
          </ac:grpSpMkLst>
        </pc:grpChg>
      </pc:sldChg>
      <pc:sldChg chg="modSp">
        <pc:chgData name="Рощенко Глеб" userId="1629ebf22d083e8f" providerId="Windows Live" clId="Web-{B2C60226-553F-40CB-820D-C030DB4BFEB6}" dt="2022-12-06T17:06:25.293" v="19" actId="20577"/>
        <pc:sldMkLst>
          <pc:docMk/>
          <pc:sldMk cId="2275698129" sldId="295"/>
        </pc:sldMkLst>
        <pc:spChg chg="mod">
          <ac:chgData name="Рощенко Глеб" userId="1629ebf22d083e8f" providerId="Windows Live" clId="Web-{B2C60226-553F-40CB-820D-C030DB4BFEB6}" dt="2022-12-06T17:06:25.293" v="19" actId="20577"/>
          <ac:spMkLst>
            <pc:docMk/>
            <pc:sldMk cId="2275698129" sldId="295"/>
            <ac:spMk id="131" creationId="{00000000-0000-0000-0000-000000000000}"/>
          </ac:spMkLst>
        </pc:spChg>
      </pc:sldChg>
      <pc:sldChg chg="addSp delSp modSp">
        <pc:chgData name="Рощенко Глеб" userId="1629ebf22d083e8f" providerId="Windows Live" clId="Web-{B2C60226-553F-40CB-820D-C030DB4BFEB6}" dt="2022-12-06T20:11:29.062" v="791" actId="14100"/>
        <pc:sldMkLst>
          <pc:docMk/>
          <pc:sldMk cId="361874034" sldId="296"/>
        </pc:sldMkLst>
        <pc:picChg chg="add mod modCrop">
          <ac:chgData name="Рощенко Глеб" userId="1629ebf22d083e8f" providerId="Windows Live" clId="Web-{B2C60226-553F-40CB-820D-C030DB4BFEB6}" dt="2022-12-06T20:11:29.062" v="791" actId="14100"/>
          <ac:picMkLst>
            <pc:docMk/>
            <pc:sldMk cId="361874034" sldId="296"/>
            <ac:picMk id="3" creationId="{BAFB9331-D8C0-8DFD-9599-26D1D7B7701E}"/>
          </ac:picMkLst>
        </pc:picChg>
        <pc:picChg chg="del">
          <ac:chgData name="Рощенко Глеб" userId="1629ebf22d083e8f" providerId="Windows Live" clId="Web-{B2C60226-553F-40CB-820D-C030DB4BFEB6}" dt="2022-12-06T20:11:18.015" v="786"/>
          <ac:picMkLst>
            <pc:docMk/>
            <pc:sldMk cId="361874034" sldId="296"/>
            <ac:picMk id="5" creationId="{FC3AA3BB-7AA9-A241-D2F1-968066FC56F6}"/>
          </ac:picMkLst>
        </pc:picChg>
      </pc:sldChg>
      <pc:sldChg chg="modSp">
        <pc:chgData name="Рощенко Глеб" userId="1629ebf22d083e8f" providerId="Windows Live" clId="Web-{B2C60226-553F-40CB-820D-C030DB4BFEB6}" dt="2022-12-06T18:35:57.552" v="765" actId="20577"/>
        <pc:sldMkLst>
          <pc:docMk/>
          <pc:sldMk cId="25385206" sldId="297"/>
        </pc:sldMkLst>
        <pc:spChg chg="mod">
          <ac:chgData name="Рощенко Глеб" userId="1629ebf22d083e8f" providerId="Windows Live" clId="Web-{B2C60226-553F-40CB-820D-C030DB4BFEB6}" dt="2022-12-06T18:35:57.552" v="765" actId="20577"/>
          <ac:spMkLst>
            <pc:docMk/>
            <pc:sldMk cId="25385206" sldId="297"/>
            <ac:spMk id="131" creationId="{00000000-0000-0000-0000-000000000000}"/>
          </ac:spMkLst>
        </pc:spChg>
      </pc:sldChg>
      <pc:sldChg chg="modSp">
        <pc:chgData name="Рощенко Глеб" userId="1629ebf22d083e8f" providerId="Windows Live" clId="Web-{B2C60226-553F-40CB-820D-C030DB4BFEB6}" dt="2022-12-06T18:36:05.380" v="769" actId="20577"/>
        <pc:sldMkLst>
          <pc:docMk/>
          <pc:sldMk cId="4188535255" sldId="299"/>
        </pc:sldMkLst>
        <pc:spChg chg="mod">
          <ac:chgData name="Рощенко Глеб" userId="1629ebf22d083e8f" providerId="Windows Live" clId="Web-{B2C60226-553F-40CB-820D-C030DB4BFEB6}" dt="2022-12-06T18:36:05.380" v="769" actId="20577"/>
          <ac:spMkLst>
            <pc:docMk/>
            <pc:sldMk cId="4188535255" sldId="299"/>
            <ac:spMk id="131" creationId="{00000000-0000-0000-0000-000000000000}"/>
          </ac:spMkLst>
        </pc:spChg>
      </pc:sldChg>
      <pc:sldChg chg="addSp delSp modSp">
        <pc:chgData name="Рощенко Глеб" userId="1629ebf22d083e8f" providerId="Windows Live" clId="Web-{B2C60226-553F-40CB-820D-C030DB4BFEB6}" dt="2022-12-06T20:11:58.719" v="801" actId="14100"/>
        <pc:sldMkLst>
          <pc:docMk/>
          <pc:sldMk cId="4192957832" sldId="300"/>
        </pc:sldMkLst>
        <pc:picChg chg="add mod modCrop">
          <ac:chgData name="Рощенко Глеб" userId="1629ebf22d083e8f" providerId="Windows Live" clId="Web-{B2C60226-553F-40CB-820D-C030DB4BFEB6}" dt="2022-12-06T20:11:58.719" v="801" actId="14100"/>
          <ac:picMkLst>
            <pc:docMk/>
            <pc:sldMk cId="4192957832" sldId="300"/>
            <ac:picMk id="3" creationId="{6FDC22D5-DFC7-0DD0-DBAA-22DFC414D196}"/>
          </ac:picMkLst>
        </pc:picChg>
        <pc:picChg chg="del">
          <ac:chgData name="Рощенко Глеб" userId="1629ebf22d083e8f" providerId="Windows Live" clId="Web-{B2C60226-553F-40CB-820D-C030DB4BFEB6}" dt="2022-12-06T20:11:32.109" v="792"/>
          <ac:picMkLst>
            <pc:docMk/>
            <pc:sldMk cId="4192957832" sldId="300"/>
            <ac:picMk id="5" creationId="{68017812-FF70-06AF-F01A-B4292017A10E}"/>
          </ac:picMkLst>
        </pc:picChg>
      </pc:sldChg>
      <pc:sldChg chg="addSp delSp modSp">
        <pc:chgData name="Рощенко Глеб" userId="1629ebf22d083e8f" providerId="Windows Live" clId="Web-{B2C60226-553F-40CB-820D-C030DB4BFEB6}" dt="2022-12-06T20:12:17.782" v="807" actId="14100"/>
        <pc:sldMkLst>
          <pc:docMk/>
          <pc:sldMk cId="280646926" sldId="301"/>
        </pc:sldMkLst>
        <pc:picChg chg="add mod modCrop">
          <ac:chgData name="Рощенко Глеб" userId="1629ebf22d083e8f" providerId="Windows Live" clId="Web-{B2C60226-553F-40CB-820D-C030DB4BFEB6}" dt="2022-12-06T20:12:17.782" v="807" actId="14100"/>
          <ac:picMkLst>
            <pc:docMk/>
            <pc:sldMk cId="280646926" sldId="301"/>
            <ac:picMk id="3" creationId="{841A77CC-D544-A6E3-7D9E-AC98D2002925}"/>
          </ac:picMkLst>
        </pc:picChg>
        <pc:picChg chg="del">
          <ac:chgData name="Рощенко Глеб" userId="1629ebf22d083e8f" providerId="Windows Live" clId="Web-{B2C60226-553F-40CB-820D-C030DB4BFEB6}" dt="2022-12-06T20:12:02.860" v="802"/>
          <ac:picMkLst>
            <pc:docMk/>
            <pc:sldMk cId="280646926" sldId="301"/>
            <ac:picMk id="5" creationId="{D6BB1166-123B-2556-7551-FA3044BA291B}"/>
          </ac:picMkLst>
        </pc:picChg>
      </pc:sldChg>
      <pc:sldChg chg="addSp delSp modSp">
        <pc:chgData name="Рощенко Глеб" userId="1629ebf22d083e8f" providerId="Windows Live" clId="Web-{B2C60226-553F-40CB-820D-C030DB4BFEB6}" dt="2022-12-06T17:47:17.149" v="253" actId="14100"/>
        <pc:sldMkLst>
          <pc:docMk/>
          <pc:sldMk cId="2084048773" sldId="303"/>
        </pc:sldMkLst>
        <pc:spChg chg="mod">
          <ac:chgData name="Рощенко Глеб" userId="1629ebf22d083e8f" providerId="Windows Live" clId="Web-{B2C60226-553F-40CB-820D-C030DB4BFEB6}" dt="2022-12-06T17:28:14.676" v="106" actId="1076"/>
          <ac:spMkLst>
            <pc:docMk/>
            <pc:sldMk cId="2084048773" sldId="303"/>
            <ac:spMk id="3" creationId="{F5DCEEFA-4E86-5368-8049-5AEE4514E3AD}"/>
          </ac:spMkLst>
        </pc:spChg>
        <pc:spChg chg="mod">
          <ac:chgData name="Рощенко Глеб" userId="1629ebf22d083e8f" providerId="Windows Live" clId="Web-{B2C60226-553F-40CB-820D-C030DB4BFEB6}" dt="2022-12-06T17:07:31.667" v="41" actId="20577"/>
          <ac:spMkLst>
            <pc:docMk/>
            <pc:sldMk cId="2084048773" sldId="303"/>
            <ac:spMk id="6" creationId="{6E77D291-2987-93E2-4232-DDCA353B2AC1}"/>
          </ac:spMkLst>
        </pc:spChg>
        <pc:spChg chg="mod">
          <ac:chgData name="Рощенко Глеб" userId="1629ebf22d083e8f" providerId="Windows Live" clId="Web-{B2C60226-553F-40CB-820D-C030DB4BFEB6}" dt="2022-12-06T17:33:27.298" v="165" actId="20577"/>
          <ac:spMkLst>
            <pc:docMk/>
            <pc:sldMk cId="2084048773" sldId="303"/>
            <ac:spMk id="269" creationId="{00000000-0000-0000-0000-000000000000}"/>
          </ac:spMkLst>
        </pc:spChg>
        <pc:picChg chg="add del mod">
          <ac:chgData name="Рощенко Глеб" userId="1629ebf22d083e8f" providerId="Windows Live" clId="Web-{B2C60226-553F-40CB-820D-C030DB4BFEB6}" dt="2022-12-06T17:24:39.115" v="80"/>
          <ac:picMkLst>
            <pc:docMk/>
            <pc:sldMk cId="2084048773" sldId="303"/>
            <ac:picMk id="2" creationId="{39F5750A-574B-56B3-86CB-33B56CC61A7A}"/>
          </ac:picMkLst>
        </pc:picChg>
        <pc:picChg chg="add del mod">
          <ac:chgData name="Рощенко Глеб" userId="1629ebf22d083e8f" providerId="Windows Live" clId="Web-{B2C60226-553F-40CB-820D-C030DB4BFEB6}" dt="2022-12-06T17:27:11.973" v="89"/>
          <ac:picMkLst>
            <pc:docMk/>
            <pc:sldMk cId="2084048773" sldId="303"/>
            <ac:picMk id="4" creationId="{E8C515E0-E20F-C500-AC6D-EA39ED695227}"/>
          </ac:picMkLst>
        </pc:picChg>
        <pc:picChg chg="add del mod">
          <ac:chgData name="Рощенко Глеб" userId="1629ebf22d083e8f" providerId="Windows Live" clId="Web-{B2C60226-553F-40CB-820D-C030DB4BFEB6}" dt="2022-12-06T17:47:10.180" v="249"/>
          <ac:picMkLst>
            <pc:docMk/>
            <pc:sldMk cId="2084048773" sldId="303"/>
            <ac:picMk id="5" creationId="{CB6BB26A-8924-26C5-5F68-54F13D1FF54C}"/>
          </ac:picMkLst>
        </pc:picChg>
        <pc:picChg chg="add mod">
          <ac:chgData name="Рощенко Глеб" userId="1629ebf22d083e8f" providerId="Windows Live" clId="Web-{B2C60226-553F-40CB-820D-C030DB4BFEB6}" dt="2022-12-06T17:47:17.149" v="253" actId="14100"/>
          <ac:picMkLst>
            <pc:docMk/>
            <pc:sldMk cId="2084048773" sldId="303"/>
            <ac:picMk id="7" creationId="{CCE4DD4E-2DE8-983E-3CA0-2F62BD405C8B}"/>
          </ac:picMkLst>
        </pc:picChg>
        <pc:picChg chg="del">
          <ac:chgData name="Рощенко Глеб" userId="1629ebf22d083e8f" providerId="Windows Live" clId="Web-{B2C60226-553F-40CB-820D-C030DB4BFEB6}" dt="2022-12-06T17:07:27.418" v="38"/>
          <ac:picMkLst>
            <pc:docMk/>
            <pc:sldMk cId="2084048773" sldId="303"/>
            <ac:picMk id="10" creationId="{B5F9B114-F28A-A653-2DEF-928BCE8C49BF}"/>
          </ac:picMkLst>
        </pc:picChg>
        <pc:picChg chg="del">
          <ac:chgData name="Рощенко Глеб" userId="1629ebf22d083e8f" providerId="Windows Live" clId="Web-{B2C60226-553F-40CB-820D-C030DB4BFEB6}" dt="2022-12-06T17:07:28.027" v="39"/>
          <ac:picMkLst>
            <pc:docMk/>
            <pc:sldMk cId="2084048773" sldId="303"/>
            <ac:picMk id="14" creationId="{E1D9960B-A47C-CCE2-34FF-24A2A7E0021C}"/>
          </ac:picMkLst>
        </pc:picChg>
        <pc:cxnChg chg="del">
          <ac:chgData name="Рощенко Глеб" userId="1629ebf22d083e8f" providerId="Windows Live" clId="Web-{B2C60226-553F-40CB-820D-C030DB4BFEB6}" dt="2022-12-06T17:07:29.074" v="40"/>
          <ac:cxnSpMkLst>
            <pc:docMk/>
            <pc:sldMk cId="2084048773" sldId="303"/>
            <ac:cxnSpMk id="11" creationId="{8AB46D16-13B2-8964-DC7B-35167D0A0620}"/>
          </ac:cxnSpMkLst>
        </pc:cxnChg>
        <pc:cxnChg chg="del">
          <ac:chgData name="Рощенко Глеб" userId="1629ebf22d083e8f" providerId="Windows Live" clId="Web-{B2C60226-553F-40CB-820D-C030DB4BFEB6}" dt="2022-12-06T17:07:24.964" v="37"/>
          <ac:cxnSpMkLst>
            <pc:docMk/>
            <pc:sldMk cId="2084048773" sldId="303"/>
            <ac:cxnSpMk id="13" creationId="{E293C066-142C-EC79-03FF-453FA2477E69}"/>
          </ac:cxnSpMkLst>
        </pc:cxnChg>
      </pc:sldChg>
      <pc:sldChg chg="addSp delSp modSp">
        <pc:chgData name="Рощенко Глеб" userId="1629ebf22d083e8f" providerId="Windows Live" clId="Web-{B2C60226-553F-40CB-820D-C030DB4BFEB6}" dt="2022-12-06T17:42:05.246" v="243" actId="20577"/>
        <pc:sldMkLst>
          <pc:docMk/>
          <pc:sldMk cId="2797344391" sldId="304"/>
        </pc:sldMkLst>
        <pc:spChg chg="add mod">
          <ac:chgData name="Рощенко Глеб" userId="1629ebf22d083e8f" providerId="Windows Live" clId="Web-{B2C60226-553F-40CB-820D-C030DB4BFEB6}" dt="2022-12-06T17:41:41.746" v="231" actId="1076"/>
          <ac:spMkLst>
            <pc:docMk/>
            <pc:sldMk cId="2797344391" sldId="304"/>
            <ac:spMk id="3" creationId="{FCDB71DA-D979-A280-DF5B-350D82B39795}"/>
          </ac:spMkLst>
        </pc:spChg>
        <pc:spChg chg="mod">
          <ac:chgData name="Рощенко Глеб" userId="1629ebf22d083e8f" providerId="Windows Live" clId="Web-{B2C60226-553F-40CB-820D-C030DB4BFEB6}" dt="2022-12-06T17:42:05.246" v="243" actId="20577"/>
          <ac:spMkLst>
            <pc:docMk/>
            <pc:sldMk cId="2797344391" sldId="304"/>
            <ac:spMk id="269" creationId="{00000000-0000-0000-0000-000000000000}"/>
          </ac:spMkLst>
        </pc:spChg>
        <pc:spChg chg="del">
          <ac:chgData name="Рощенко Глеб" userId="1629ebf22d083e8f" providerId="Windows Live" clId="Web-{B2C60226-553F-40CB-820D-C030DB4BFEB6}" dt="2022-12-06T17:37:33.764" v="194"/>
          <ac:spMkLst>
            <pc:docMk/>
            <pc:sldMk cId="2797344391" sldId="304"/>
            <ac:spMk id="276" creationId="{00000000-0000-0000-0000-000000000000}"/>
          </ac:spMkLst>
        </pc:spChg>
        <pc:spChg chg="del">
          <ac:chgData name="Рощенко Глеб" userId="1629ebf22d083e8f" providerId="Windows Live" clId="Web-{B2C60226-553F-40CB-820D-C030DB4BFEB6}" dt="2022-12-06T17:37:33.764" v="193"/>
          <ac:spMkLst>
            <pc:docMk/>
            <pc:sldMk cId="2797344391" sldId="304"/>
            <ac:spMk id="277" creationId="{00000000-0000-0000-0000-000000000000}"/>
          </ac:spMkLst>
        </pc:spChg>
        <pc:spChg chg="del">
          <ac:chgData name="Рощенко Глеб" userId="1629ebf22d083e8f" providerId="Windows Live" clId="Web-{B2C60226-553F-40CB-820D-C030DB4BFEB6}" dt="2022-12-06T17:37:33.764" v="192"/>
          <ac:spMkLst>
            <pc:docMk/>
            <pc:sldMk cId="2797344391" sldId="304"/>
            <ac:spMk id="278" creationId="{00000000-0000-0000-0000-000000000000}"/>
          </ac:spMkLst>
        </pc:spChg>
        <pc:spChg chg="del">
          <ac:chgData name="Рощенко Глеб" userId="1629ebf22d083e8f" providerId="Windows Live" clId="Web-{B2C60226-553F-40CB-820D-C030DB4BFEB6}" dt="2022-12-06T17:37:33.764" v="191"/>
          <ac:spMkLst>
            <pc:docMk/>
            <pc:sldMk cId="2797344391" sldId="304"/>
            <ac:spMk id="279" creationId="{00000000-0000-0000-0000-000000000000}"/>
          </ac:spMkLst>
        </pc:spChg>
        <pc:spChg chg="del">
          <ac:chgData name="Рощенко Глеб" userId="1629ebf22d083e8f" providerId="Windows Live" clId="Web-{B2C60226-553F-40CB-820D-C030DB4BFEB6}" dt="2022-12-06T17:37:33.764" v="190"/>
          <ac:spMkLst>
            <pc:docMk/>
            <pc:sldMk cId="2797344391" sldId="304"/>
            <ac:spMk id="280" creationId="{00000000-0000-0000-0000-000000000000}"/>
          </ac:spMkLst>
        </pc:spChg>
        <pc:spChg chg="del">
          <ac:chgData name="Рощенко Глеб" userId="1629ebf22d083e8f" providerId="Windows Live" clId="Web-{B2C60226-553F-40CB-820D-C030DB4BFEB6}" dt="2022-12-06T17:37:33.764" v="189"/>
          <ac:spMkLst>
            <pc:docMk/>
            <pc:sldMk cId="2797344391" sldId="304"/>
            <ac:spMk id="281" creationId="{00000000-0000-0000-0000-000000000000}"/>
          </ac:spMkLst>
        </pc:spChg>
        <pc:spChg chg="del">
          <ac:chgData name="Рощенко Глеб" userId="1629ebf22d083e8f" providerId="Windows Live" clId="Web-{B2C60226-553F-40CB-820D-C030DB4BFEB6}" dt="2022-12-06T17:37:33.764" v="188"/>
          <ac:spMkLst>
            <pc:docMk/>
            <pc:sldMk cId="2797344391" sldId="304"/>
            <ac:spMk id="282" creationId="{00000000-0000-0000-0000-000000000000}"/>
          </ac:spMkLst>
        </pc:spChg>
        <pc:spChg chg="del">
          <ac:chgData name="Рощенко Глеб" userId="1629ebf22d083e8f" providerId="Windows Live" clId="Web-{B2C60226-553F-40CB-820D-C030DB4BFEB6}" dt="2022-12-06T17:37:33.764" v="187"/>
          <ac:spMkLst>
            <pc:docMk/>
            <pc:sldMk cId="2797344391" sldId="304"/>
            <ac:spMk id="283" creationId="{00000000-0000-0000-0000-000000000000}"/>
          </ac:spMkLst>
        </pc:spChg>
        <pc:spChg chg="del">
          <ac:chgData name="Рощенко Глеб" userId="1629ebf22d083e8f" providerId="Windows Live" clId="Web-{B2C60226-553F-40CB-820D-C030DB4BFEB6}" dt="2022-12-06T17:37:33.764" v="186"/>
          <ac:spMkLst>
            <pc:docMk/>
            <pc:sldMk cId="2797344391" sldId="304"/>
            <ac:spMk id="284" creationId="{00000000-0000-0000-0000-000000000000}"/>
          </ac:spMkLst>
        </pc:spChg>
        <pc:spChg chg="del">
          <ac:chgData name="Рощенко Глеб" userId="1629ebf22d083e8f" providerId="Windows Live" clId="Web-{B2C60226-553F-40CB-820D-C030DB4BFEB6}" dt="2022-12-06T17:37:33.764" v="185"/>
          <ac:spMkLst>
            <pc:docMk/>
            <pc:sldMk cId="2797344391" sldId="304"/>
            <ac:spMk id="285" creationId="{00000000-0000-0000-0000-000000000000}"/>
          </ac:spMkLst>
        </pc:spChg>
        <pc:spChg chg="del">
          <ac:chgData name="Рощенко Глеб" userId="1629ebf22d083e8f" providerId="Windows Live" clId="Web-{B2C60226-553F-40CB-820D-C030DB4BFEB6}" dt="2022-12-06T17:37:33.764" v="184"/>
          <ac:spMkLst>
            <pc:docMk/>
            <pc:sldMk cId="2797344391" sldId="304"/>
            <ac:spMk id="286" creationId="{00000000-0000-0000-0000-000000000000}"/>
          </ac:spMkLst>
        </pc:spChg>
        <pc:spChg chg="del">
          <ac:chgData name="Рощенко Глеб" userId="1629ebf22d083e8f" providerId="Windows Live" clId="Web-{B2C60226-553F-40CB-820D-C030DB4BFEB6}" dt="2022-12-06T17:37:33.764" v="183"/>
          <ac:spMkLst>
            <pc:docMk/>
            <pc:sldMk cId="2797344391" sldId="304"/>
            <ac:spMk id="287" creationId="{00000000-0000-0000-0000-000000000000}"/>
          </ac:spMkLst>
        </pc:spChg>
        <pc:spChg chg="del">
          <ac:chgData name="Рощенко Глеб" userId="1629ebf22d083e8f" providerId="Windows Live" clId="Web-{B2C60226-553F-40CB-820D-C030DB4BFEB6}" dt="2022-12-06T17:37:33.764" v="182"/>
          <ac:spMkLst>
            <pc:docMk/>
            <pc:sldMk cId="2797344391" sldId="304"/>
            <ac:spMk id="288" creationId="{00000000-0000-0000-0000-000000000000}"/>
          </ac:spMkLst>
        </pc:spChg>
        <pc:picChg chg="add mod">
          <ac:chgData name="Рощенко Глеб" userId="1629ebf22d083e8f" providerId="Windows Live" clId="Web-{B2C60226-553F-40CB-820D-C030DB4BFEB6}" dt="2022-12-06T17:41:45.871" v="232" actId="1076"/>
          <ac:picMkLst>
            <pc:docMk/>
            <pc:sldMk cId="2797344391" sldId="304"/>
            <ac:picMk id="2" creationId="{8C6C0EF5-CE9D-59C7-268D-28E818CC5105}"/>
          </ac:picMkLst>
        </pc:picChg>
        <pc:cxnChg chg="del">
          <ac:chgData name="Рощенко Глеб" userId="1629ebf22d083e8f" providerId="Windows Live" clId="Web-{B2C60226-553F-40CB-820D-C030DB4BFEB6}" dt="2022-12-06T17:37:33.764" v="199"/>
          <ac:cxnSpMkLst>
            <pc:docMk/>
            <pc:sldMk cId="2797344391" sldId="304"/>
            <ac:cxnSpMk id="271" creationId="{00000000-0000-0000-0000-000000000000}"/>
          </ac:cxnSpMkLst>
        </pc:cxnChg>
        <pc:cxnChg chg="del">
          <ac:chgData name="Рощенко Глеб" userId="1629ebf22d083e8f" providerId="Windows Live" clId="Web-{B2C60226-553F-40CB-820D-C030DB4BFEB6}" dt="2022-12-06T17:37:33.764" v="198"/>
          <ac:cxnSpMkLst>
            <pc:docMk/>
            <pc:sldMk cId="2797344391" sldId="304"/>
            <ac:cxnSpMk id="272" creationId="{00000000-0000-0000-0000-000000000000}"/>
          </ac:cxnSpMkLst>
        </pc:cxnChg>
        <pc:cxnChg chg="del">
          <ac:chgData name="Рощенко Глеб" userId="1629ebf22d083e8f" providerId="Windows Live" clId="Web-{B2C60226-553F-40CB-820D-C030DB4BFEB6}" dt="2022-12-06T17:37:33.764" v="197"/>
          <ac:cxnSpMkLst>
            <pc:docMk/>
            <pc:sldMk cId="2797344391" sldId="304"/>
            <ac:cxnSpMk id="273" creationId="{00000000-0000-0000-0000-000000000000}"/>
          </ac:cxnSpMkLst>
        </pc:cxnChg>
        <pc:cxnChg chg="del">
          <ac:chgData name="Рощенко Глеб" userId="1629ebf22d083e8f" providerId="Windows Live" clId="Web-{B2C60226-553F-40CB-820D-C030DB4BFEB6}" dt="2022-12-06T17:37:33.764" v="196"/>
          <ac:cxnSpMkLst>
            <pc:docMk/>
            <pc:sldMk cId="2797344391" sldId="304"/>
            <ac:cxnSpMk id="274" creationId="{00000000-0000-0000-0000-000000000000}"/>
          </ac:cxnSpMkLst>
        </pc:cxnChg>
        <pc:cxnChg chg="del">
          <ac:chgData name="Рощенко Глеб" userId="1629ebf22d083e8f" providerId="Windows Live" clId="Web-{B2C60226-553F-40CB-820D-C030DB4BFEB6}" dt="2022-12-06T17:37:33.764" v="195"/>
          <ac:cxnSpMkLst>
            <pc:docMk/>
            <pc:sldMk cId="2797344391" sldId="304"/>
            <ac:cxnSpMk id="275" creationId="{00000000-0000-0000-0000-000000000000}"/>
          </ac:cxnSpMkLst>
        </pc:cxnChg>
      </pc:sldChg>
      <pc:sldChg chg="modSp">
        <pc:chgData name="Рощенко Глеб" userId="1629ebf22d083e8f" providerId="Windows Live" clId="Web-{B2C60226-553F-40CB-820D-C030DB4BFEB6}" dt="2022-12-06T18:36:25.239" v="776" actId="20577"/>
        <pc:sldMkLst>
          <pc:docMk/>
          <pc:sldMk cId="2820824917" sldId="305"/>
        </pc:sldMkLst>
        <pc:spChg chg="mod">
          <ac:chgData name="Рощенко Глеб" userId="1629ebf22d083e8f" providerId="Windows Live" clId="Web-{B2C60226-553F-40CB-820D-C030DB4BFEB6}" dt="2022-12-06T18:36:25.239" v="776" actId="20577"/>
          <ac:spMkLst>
            <pc:docMk/>
            <pc:sldMk cId="2820824917" sldId="305"/>
            <ac:spMk id="131" creationId="{00000000-0000-0000-0000-000000000000}"/>
          </ac:spMkLst>
        </pc:spChg>
      </pc:sldChg>
      <pc:sldChg chg="modSp">
        <pc:chgData name="Рощенко Глеб" userId="1629ebf22d083e8f" providerId="Windows Live" clId="Web-{B2C60226-553F-40CB-820D-C030DB4BFEB6}" dt="2022-12-06T18:36:36.161" v="781" actId="20577"/>
        <pc:sldMkLst>
          <pc:docMk/>
          <pc:sldMk cId="1507499439" sldId="307"/>
        </pc:sldMkLst>
        <pc:spChg chg="mod">
          <ac:chgData name="Рощенко Глеб" userId="1629ebf22d083e8f" providerId="Windows Live" clId="Web-{B2C60226-553F-40CB-820D-C030DB4BFEB6}" dt="2022-12-06T18:36:36.161" v="781" actId="20577"/>
          <ac:spMkLst>
            <pc:docMk/>
            <pc:sldMk cId="1507499439" sldId="307"/>
            <ac:spMk id="131" creationId="{00000000-0000-0000-0000-000000000000}"/>
          </ac:spMkLst>
        </pc:spChg>
      </pc:sldChg>
      <pc:sldChg chg="addSp delSp modSp">
        <pc:chgData name="Рощенко Глеб" userId="1629ebf22d083e8f" providerId="Windows Live" clId="Web-{B2C60226-553F-40CB-820D-C030DB4BFEB6}" dt="2022-12-06T17:38:02.248" v="208" actId="20577"/>
        <pc:sldMkLst>
          <pc:docMk/>
          <pc:sldMk cId="1483417052" sldId="308"/>
        </pc:sldMkLst>
        <pc:spChg chg="mod">
          <ac:chgData name="Рощенко Глеб" userId="1629ebf22d083e8f" providerId="Windows Live" clId="Web-{B2C60226-553F-40CB-820D-C030DB4BFEB6}" dt="2022-12-06T17:32:58.642" v="157" actId="1076"/>
          <ac:spMkLst>
            <pc:docMk/>
            <pc:sldMk cId="1483417052" sldId="308"/>
            <ac:spMk id="3" creationId="{F5DCEEFA-4E86-5368-8049-5AEE4514E3AD}"/>
          </ac:spMkLst>
        </pc:spChg>
        <pc:spChg chg="del">
          <ac:chgData name="Рощенко Глеб" userId="1629ebf22d083e8f" providerId="Windows Live" clId="Web-{B2C60226-553F-40CB-820D-C030DB4BFEB6}" dt="2022-12-06T17:31:07.674" v="128"/>
          <ac:spMkLst>
            <pc:docMk/>
            <pc:sldMk cId="1483417052" sldId="308"/>
            <ac:spMk id="6" creationId="{6E77D291-2987-93E2-4232-DDCA353B2AC1}"/>
          </ac:spMkLst>
        </pc:spChg>
        <pc:spChg chg="mod">
          <ac:chgData name="Рощенко Глеб" userId="1629ebf22d083e8f" providerId="Windows Live" clId="Web-{B2C60226-553F-40CB-820D-C030DB4BFEB6}" dt="2022-12-06T17:38:02.248" v="208" actId="20577"/>
          <ac:spMkLst>
            <pc:docMk/>
            <pc:sldMk cId="1483417052" sldId="308"/>
            <ac:spMk id="269" creationId="{00000000-0000-0000-0000-000000000000}"/>
          </ac:spMkLst>
        </pc:spChg>
        <pc:picChg chg="del">
          <ac:chgData name="Рощенко Глеб" userId="1629ebf22d083e8f" providerId="Windows Live" clId="Web-{B2C60226-553F-40CB-820D-C030DB4BFEB6}" dt="2022-12-06T17:32:36.548" v="144"/>
          <ac:picMkLst>
            <pc:docMk/>
            <pc:sldMk cId="1483417052" sldId="308"/>
            <ac:picMk id="2" creationId="{E895CA1D-0AA1-B432-1F52-6778F7CF76F6}"/>
          </ac:picMkLst>
        </pc:picChg>
        <pc:picChg chg="add mod">
          <ac:chgData name="Рощенко Глеб" userId="1629ebf22d083e8f" providerId="Windows Live" clId="Web-{B2C60226-553F-40CB-820D-C030DB4BFEB6}" dt="2022-12-06T17:33:44.563" v="167" actId="14100"/>
          <ac:picMkLst>
            <pc:docMk/>
            <pc:sldMk cId="1483417052" sldId="308"/>
            <ac:picMk id="4" creationId="{5985D024-9E42-C4F6-A9C4-A83E5B728C8D}"/>
          </ac:picMkLst>
        </pc:picChg>
        <pc:picChg chg="del">
          <ac:chgData name="Рощенко Глеб" userId="1629ebf22d083e8f" providerId="Windows Live" clId="Web-{B2C60226-553F-40CB-820D-C030DB4BFEB6}" dt="2022-12-06T17:30:12.596" v="108"/>
          <ac:picMkLst>
            <pc:docMk/>
            <pc:sldMk cId="1483417052" sldId="308"/>
            <ac:picMk id="5" creationId="{3B5EB066-0469-A332-68F1-890BC8DAE167}"/>
          </ac:picMkLst>
        </pc:picChg>
        <pc:cxnChg chg="del">
          <ac:chgData name="Рощенко Глеб" userId="1629ebf22d083e8f" providerId="Windows Live" clId="Web-{B2C60226-553F-40CB-820D-C030DB4BFEB6}" dt="2022-12-06T17:31:08.861" v="129"/>
          <ac:cxnSpMkLst>
            <pc:docMk/>
            <pc:sldMk cId="1483417052" sldId="308"/>
            <ac:cxnSpMk id="11" creationId="{8AB46D16-13B2-8964-DC7B-35167D0A0620}"/>
          </ac:cxnSpMkLst>
        </pc:cxnChg>
        <pc:cxnChg chg="del">
          <ac:chgData name="Рощенко Глеб" userId="1629ebf22d083e8f" providerId="Windows Live" clId="Web-{B2C60226-553F-40CB-820D-C030DB4BFEB6}" dt="2022-12-06T17:31:09.690" v="130"/>
          <ac:cxnSpMkLst>
            <pc:docMk/>
            <pc:sldMk cId="1483417052" sldId="308"/>
            <ac:cxnSpMk id="13" creationId="{E293C066-142C-EC79-03FF-453FA2477E69}"/>
          </ac:cxnSpMkLst>
        </pc:cxnChg>
      </pc:sldChg>
      <pc:sldChg chg="modSp">
        <pc:chgData name="Рощенко Глеб" userId="1629ebf22d083e8f" providerId="Windows Live" clId="Web-{B2C60226-553F-40CB-820D-C030DB4BFEB6}" dt="2022-12-06T17:33:09.267" v="160" actId="20577"/>
        <pc:sldMkLst>
          <pc:docMk/>
          <pc:sldMk cId="788315045" sldId="309"/>
        </pc:sldMkLst>
        <pc:spChg chg="mod">
          <ac:chgData name="Рощенко Глеб" userId="1629ebf22d083e8f" providerId="Windows Live" clId="Web-{B2C60226-553F-40CB-820D-C030DB4BFEB6}" dt="2022-12-06T17:33:09.267" v="160" actId="20577"/>
          <ac:spMkLst>
            <pc:docMk/>
            <pc:sldMk cId="788315045" sldId="309"/>
            <ac:spMk id="269" creationId="{00000000-0000-0000-0000-000000000000}"/>
          </ac:spMkLst>
        </pc:spChg>
      </pc:sldChg>
      <pc:sldChg chg="modSp ord">
        <pc:chgData name="Рощенко Глеб" userId="1629ebf22d083e8f" providerId="Windows Live" clId="Web-{B2C60226-553F-40CB-820D-C030DB4BFEB6}" dt="2022-12-06T19:13:02.103" v="782"/>
        <pc:sldMkLst>
          <pc:docMk/>
          <pc:sldMk cId="2685280989" sldId="354"/>
        </pc:sldMkLst>
        <pc:spChg chg="mod">
          <ac:chgData name="Рощенко Глеб" userId="1629ebf22d083e8f" providerId="Windows Live" clId="Web-{B2C60226-553F-40CB-820D-C030DB4BFEB6}" dt="2022-12-06T17:05:00.575" v="8" actId="20577"/>
          <ac:spMkLst>
            <pc:docMk/>
            <pc:sldMk cId="2685280989" sldId="354"/>
            <ac:spMk id="2" creationId="{15C21CB4-6352-004E-20F3-F2909A85A51C}"/>
          </ac:spMkLst>
        </pc:spChg>
        <pc:spChg chg="mod">
          <ac:chgData name="Рощенко Глеб" userId="1629ebf22d083e8f" providerId="Windows Live" clId="Web-{B2C60226-553F-40CB-820D-C030DB4BFEB6}" dt="2022-12-06T17:05:07.263" v="10" actId="20577"/>
          <ac:spMkLst>
            <pc:docMk/>
            <pc:sldMk cId="2685280989" sldId="354"/>
            <ac:spMk id="3" creationId="{46647DF6-92F0-CF6F-3360-C57D019DFEBC}"/>
          </ac:spMkLst>
        </pc:spChg>
        <pc:spChg chg="mod">
          <ac:chgData name="Рощенко Глеб" userId="1629ebf22d083e8f" providerId="Windows Live" clId="Web-{B2C60226-553F-40CB-820D-C030DB4BFEB6}" dt="2022-12-06T17:05:15.716" v="11" actId="20577"/>
          <ac:spMkLst>
            <pc:docMk/>
            <pc:sldMk cId="2685280989" sldId="354"/>
            <ac:spMk id="4" creationId="{7B240ADB-0C80-CD4F-0103-359F11ACC9B6}"/>
          </ac:spMkLst>
        </pc:spChg>
        <pc:spChg chg="mod">
          <ac:chgData name="Рощенко Глеб" userId="1629ebf22d083e8f" providerId="Windows Live" clId="Web-{B2C60226-553F-40CB-820D-C030DB4BFEB6}" dt="2022-12-06T17:05:21.028" v="13" actId="20577"/>
          <ac:spMkLst>
            <pc:docMk/>
            <pc:sldMk cId="2685280989" sldId="354"/>
            <ac:spMk id="5" creationId="{BBA8352B-92BD-92C4-2D42-C4681FE719A8}"/>
          </ac:spMkLst>
        </pc:spChg>
      </pc:sldChg>
      <pc:sldChg chg="new del">
        <pc:chgData name="Рощенко Глеб" userId="1629ebf22d083e8f" providerId="Windows Live" clId="Web-{B2C60226-553F-40CB-820D-C030DB4BFEB6}" dt="2022-12-06T17:06:58.340" v="25"/>
        <pc:sldMkLst>
          <pc:docMk/>
          <pc:sldMk cId="70308287" sldId="360"/>
        </pc:sldMkLst>
      </pc:sldChg>
      <pc:sldChg chg="new del">
        <pc:chgData name="Рощенко Глеб" userId="1629ebf22d083e8f" providerId="Windows Live" clId="Web-{B2C60226-553F-40CB-820D-C030DB4BFEB6}" dt="2022-12-06T17:06:40.934" v="23"/>
        <pc:sldMkLst>
          <pc:docMk/>
          <pc:sldMk cId="349263445" sldId="360"/>
        </pc:sldMkLst>
      </pc:sldChg>
      <pc:sldChg chg="addSp delSp modSp add replId">
        <pc:chgData name="Рощенко Глеб" userId="1629ebf22d083e8f" providerId="Windows Live" clId="Web-{B2C60226-553F-40CB-820D-C030DB4BFEB6}" dt="2022-12-06T17:33:15.860" v="163" actId="20577"/>
        <pc:sldMkLst>
          <pc:docMk/>
          <pc:sldMk cId="1188904587" sldId="360"/>
        </pc:sldMkLst>
        <pc:spChg chg="del">
          <ac:chgData name="Рощенко Глеб" userId="1629ebf22d083e8f" providerId="Windows Live" clId="Web-{B2C60226-553F-40CB-820D-C030DB4BFEB6}" dt="2022-12-06T17:07:35.074" v="42"/>
          <ac:spMkLst>
            <pc:docMk/>
            <pc:sldMk cId="1188904587" sldId="360"/>
            <ac:spMk id="3" creationId="{F5DCEEFA-4E86-5368-8049-5AEE4514E3AD}"/>
          </ac:spMkLst>
        </pc:spChg>
        <pc:spChg chg="mod">
          <ac:chgData name="Рощенко Глеб" userId="1629ebf22d083e8f" providerId="Windows Live" clId="Web-{B2C60226-553F-40CB-820D-C030DB4BFEB6}" dt="2022-12-06T17:28:20.035" v="107" actId="1076"/>
          <ac:spMkLst>
            <pc:docMk/>
            <pc:sldMk cId="1188904587" sldId="360"/>
            <ac:spMk id="6" creationId="{6E77D291-2987-93E2-4232-DDCA353B2AC1}"/>
          </ac:spMkLst>
        </pc:spChg>
        <pc:spChg chg="mod">
          <ac:chgData name="Рощенко Глеб" userId="1629ebf22d083e8f" providerId="Windows Live" clId="Web-{B2C60226-553F-40CB-820D-C030DB4BFEB6}" dt="2022-12-06T17:33:15.860" v="163" actId="20577"/>
          <ac:spMkLst>
            <pc:docMk/>
            <pc:sldMk cId="1188904587" sldId="360"/>
            <ac:spMk id="269" creationId="{00000000-0000-0000-0000-000000000000}"/>
          </ac:spMkLst>
        </pc:spChg>
        <pc:picChg chg="add del mod">
          <ac:chgData name="Рощенко Глеб" userId="1629ebf22d083e8f" providerId="Windows Live" clId="Web-{B2C60226-553F-40CB-820D-C030DB4BFEB6}" dt="2022-12-06T17:27:12.567" v="90"/>
          <ac:picMkLst>
            <pc:docMk/>
            <pc:sldMk cId="1188904587" sldId="360"/>
            <ac:picMk id="2" creationId="{7C5A85C7-2EA7-F712-09D3-A2D44A9183F6}"/>
          </ac:picMkLst>
        </pc:picChg>
        <pc:picChg chg="add mod">
          <ac:chgData name="Рощенко Глеб" userId="1629ebf22d083e8f" providerId="Windows Live" clId="Web-{B2C60226-553F-40CB-820D-C030DB4BFEB6}" dt="2022-12-06T17:27:49.488" v="101" actId="1076"/>
          <ac:picMkLst>
            <pc:docMk/>
            <pc:sldMk cId="1188904587" sldId="360"/>
            <ac:picMk id="4" creationId="{134A7EA6-DD4D-19A0-1C04-90B9D6A108BB}"/>
          </ac:picMkLst>
        </pc:picChg>
        <pc:picChg chg="del">
          <ac:chgData name="Рощенко Глеб" userId="1629ebf22d083e8f" providerId="Windows Live" clId="Web-{B2C60226-553F-40CB-820D-C030DB4BFEB6}" dt="2022-12-06T17:07:35.136" v="43"/>
          <ac:picMkLst>
            <pc:docMk/>
            <pc:sldMk cId="1188904587" sldId="360"/>
            <ac:picMk id="10" creationId="{B5F9B114-F28A-A653-2DEF-928BCE8C49BF}"/>
          </ac:picMkLst>
        </pc:picChg>
        <pc:picChg chg="del">
          <ac:chgData name="Рощенко Глеб" userId="1629ebf22d083e8f" providerId="Windows Live" clId="Web-{B2C60226-553F-40CB-820D-C030DB4BFEB6}" dt="2022-12-06T17:07:35.152" v="44"/>
          <ac:picMkLst>
            <pc:docMk/>
            <pc:sldMk cId="1188904587" sldId="360"/>
            <ac:picMk id="14" creationId="{E1D9960B-A47C-CCE2-34FF-24A2A7E0021C}"/>
          </ac:picMkLst>
        </pc:picChg>
        <pc:cxnChg chg="del">
          <ac:chgData name="Рощенко Глеб" userId="1629ebf22d083e8f" providerId="Windows Live" clId="Web-{B2C60226-553F-40CB-820D-C030DB4BFEB6}" dt="2022-12-06T17:07:36.105" v="46"/>
          <ac:cxnSpMkLst>
            <pc:docMk/>
            <pc:sldMk cId="1188904587" sldId="360"/>
            <ac:cxnSpMk id="11" creationId="{8AB46D16-13B2-8964-DC7B-35167D0A0620}"/>
          </ac:cxnSpMkLst>
        </pc:cxnChg>
        <pc:cxnChg chg="del">
          <ac:chgData name="Рощенко Глеб" userId="1629ebf22d083e8f" providerId="Windows Live" clId="Web-{B2C60226-553F-40CB-820D-C030DB4BFEB6}" dt="2022-12-06T17:07:35.449" v="45"/>
          <ac:cxnSpMkLst>
            <pc:docMk/>
            <pc:sldMk cId="1188904587" sldId="360"/>
            <ac:cxnSpMk id="13" creationId="{E293C066-142C-EC79-03FF-453FA2477E69}"/>
          </ac:cxnSpMkLst>
        </pc:cxnChg>
      </pc:sldChg>
      <pc:sldChg chg="new del">
        <pc:chgData name="Рощенко Глеб" userId="1629ebf22d083e8f" providerId="Windows Live" clId="Web-{B2C60226-553F-40CB-820D-C030DB4BFEB6}" dt="2022-12-06T17:06:38.527" v="21"/>
        <pc:sldMkLst>
          <pc:docMk/>
          <pc:sldMk cId="2814042971" sldId="360"/>
        </pc:sldMkLst>
      </pc:sldChg>
      <pc:sldChg chg="addSp delSp modSp add replId">
        <pc:chgData name="Рощенко Глеб" userId="1629ebf22d083e8f" providerId="Windows Live" clId="Web-{B2C60226-553F-40CB-820D-C030DB4BFEB6}" dt="2022-12-06T17:37:59.561" v="207" actId="20577"/>
        <pc:sldMkLst>
          <pc:docMk/>
          <pc:sldMk cId="2717714807" sldId="361"/>
        </pc:sldMkLst>
        <pc:spChg chg="del">
          <ac:chgData name="Рощенко Глеб" userId="1629ebf22d083e8f" providerId="Windows Live" clId="Web-{B2C60226-553F-40CB-820D-C030DB4BFEB6}" dt="2022-12-06T17:30:26.081" v="110"/>
          <ac:spMkLst>
            <pc:docMk/>
            <pc:sldMk cId="2717714807" sldId="361"/>
            <ac:spMk id="3" creationId="{F5DCEEFA-4E86-5368-8049-5AEE4514E3AD}"/>
          </ac:spMkLst>
        </pc:spChg>
        <pc:spChg chg="mod">
          <ac:chgData name="Рощенко Глеб" userId="1629ebf22d083e8f" providerId="Windows Live" clId="Web-{B2C60226-553F-40CB-820D-C030DB4BFEB6}" dt="2022-12-06T17:30:49.830" v="125" actId="1076"/>
          <ac:spMkLst>
            <pc:docMk/>
            <pc:sldMk cId="2717714807" sldId="361"/>
            <ac:spMk id="6" creationId="{6E77D291-2987-93E2-4232-DDCA353B2AC1}"/>
          </ac:spMkLst>
        </pc:spChg>
        <pc:spChg chg="mod">
          <ac:chgData name="Рощенко Глеб" userId="1629ebf22d083e8f" providerId="Windows Live" clId="Web-{B2C60226-553F-40CB-820D-C030DB4BFEB6}" dt="2022-12-06T17:37:59.561" v="207" actId="20577"/>
          <ac:spMkLst>
            <pc:docMk/>
            <pc:sldMk cId="2717714807" sldId="361"/>
            <ac:spMk id="269" creationId="{00000000-0000-0000-0000-000000000000}"/>
          </ac:spMkLst>
        </pc:spChg>
        <pc:picChg chg="del">
          <ac:chgData name="Рощенко Глеб" userId="1629ebf22d083e8f" providerId="Windows Live" clId="Web-{B2C60226-553F-40CB-820D-C030DB4BFEB6}" dt="2022-12-06T17:30:26.127" v="111"/>
          <ac:picMkLst>
            <pc:docMk/>
            <pc:sldMk cId="2717714807" sldId="361"/>
            <ac:picMk id="2" creationId="{E895CA1D-0AA1-B432-1F52-6778F7CF76F6}"/>
          </ac:picMkLst>
        </pc:picChg>
        <pc:picChg chg="add mod">
          <ac:chgData name="Рощенко Глеб" userId="1629ebf22d083e8f" providerId="Windows Live" clId="Web-{B2C60226-553F-40CB-820D-C030DB4BFEB6}" dt="2022-12-06T17:30:56.908" v="127" actId="1076"/>
          <ac:picMkLst>
            <pc:docMk/>
            <pc:sldMk cId="2717714807" sldId="361"/>
            <ac:picMk id="4" creationId="{1FB6E367-BAFE-F9C0-9237-06A9BCCDA5FE}"/>
          </ac:picMkLst>
        </pc:picChg>
        <pc:cxnChg chg="del">
          <ac:chgData name="Рощенко Глеб" userId="1629ebf22d083e8f" providerId="Windows Live" clId="Web-{B2C60226-553F-40CB-820D-C030DB4BFEB6}" dt="2022-12-06T17:30:26.581" v="113"/>
          <ac:cxnSpMkLst>
            <pc:docMk/>
            <pc:sldMk cId="2717714807" sldId="361"/>
            <ac:cxnSpMk id="11" creationId="{8AB46D16-13B2-8964-DC7B-35167D0A0620}"/>
          </ac:cxnSpMkLst>
        </pc:cxnChg>
        <pc:cxnChg chg="del">
          <ac:chgData name="Рощенко Глеб" userId="1629ebf22d083e8f" providerId="Windows Live" clId="Web-{B2C60226-553F-40CB-820D-C030DB4BFEB6}" dt="2022-12-06T17:30:26.565" v="112"/>
          <ac:cxnSpMkLst>
            <pc:docMk/>
            <pc:sldMk cId="2717714807" sldId="361"/>
            <ac:cxnSpMk id="13" creationId="{E293C066-142C-EC79-03FF-453FA2477E69}"/>
          </ac:cxnSpMkLst>
        </pc:cxnChg>
      </pc:sldChg>
      <pc:sldChg chg="addSp delSp modSp add replId">
        <pc:chgData name="Рощенко Глеб" userId="1629ebf22d083e8f" providerId="Windows Live" clId="Web-{B2C60226-553F-40CB-820D-C030DB4BFEB6}" dt="2022-12-06T17:47:48.821" v="254" actId="14100"/>
        <pc:sldMkLst>
          <pc:docMk/>
          <pc:sldMk cId="3201987939" sldId="362"/>
        </pc:sldMkLst>
        <pc:spChg chg="mod">
          <ac:chgData name="Рощенко Глеб" userId="1629ebf22d083e8f" providerId="Windows Live" clId="Web-{B2C60226-553F-40CB-820D-C030DB4BFEB6}" dt="2022-12-06T17:35:03.422" v="174" actId="14100"/>
          <ac:spMkLst>
            <pc:docMk/>
            <pc:sldMk cId="3201987939" sldId="362"/>
            <ac:spMk id="6" creationId="{6E77D291-2987-93E2-4232-DDCA353B2AC1}"/>
          </ac:spMkLst>
        </pc:spChg>
        <pc:spChg chg="mod">
          <ac:chgData name="Рощенко Глеб" userId="1629ebf22d083e8f" providerId="Windows Live" clId="Web-{B2C60226-553F-40CB-820D-C030DB4BFEB6}" dt="2022-12-06T17:37:51.748" v="205" actId="20577"/>
          <ac:spMkLst>
            <pc:docMk/>
            <pc:sldMk cId="3201987939" sldId="362"/>
            <ac:spMk id="269" creationId="{00000000-0000-0000-0000-000000000000}"/>
          </ac:spMkLst>
        </pc:spChg>
        <pc:picChg chg="add mod">
          <ac:chgData name="Рощенко Глеб" userId="1629ebf22d083e8f" providerId="Windows Live" clId="Web-{B2C60226-553F-40CB-820D-C030DB4BFEB6}" dt="2022-12-06T17:47:48.821" v="254" actId="14100"/>
          <ac:picMkLst>
            <pc:docMk/>
            <pc:sldMk cId="3201987939" sldId="362"/>
            <ac:picMk id="2" creationId="{542CE5E2-EE42-AEEC-DFBB-DD7FE2FCE384}"/>
          </ac:picMkLst>
        </pc:picChg>
        <pc:picChg chg="del">
          <ac:chgData name="Рощенко Глеб" userId="1629ebf22d083e8f" providerId="Windows Live" clId="Web-{B2C60226-553F-40CB-820D-C030DB4BFEB6}" dt="2022-12-06T17:35:04.078" v="175"/>
          <ac:picMkLst>
            <pc:docMk/>
            <pc:sldMk cId="3201987939" sldId="362"/>
            <ac:picMk id="4" creationId="{1FB6E367-BAFE-F9C0-9237-06A9BCCDA5FE}"/>
          </ac:picMkLst>
        </pc:picChg>
      </pc:sldChg>
      <pc:sldChg chg="addSp delSp modSp add replId">
        <pc:chgData name="Рощенко Глеб" userId="1629ebf22d083e8f" providerId="Windows Live" clId="Web-{B2C60226-553F-40CB-820D-C030DB4BFEB6}" dt="2022-12-06T17:43:39.339" v="248" actId="1076"/>
        <pc:sldMkLst>
          <pc:docMk/>
          <pc:sldMk cId="2607435687" sldId="363"/>
        </pc:sldMkLst>
        <pc:picChg chg="del">
          <ac:chgData name="Рощенко Глеб" userId="1629ebf22d083e8f" providerId="Windows Live" clId="Web-{B2C60226-553F-40CB-820D-C030DB4BFEB6}" dt="2022-12-06T17:42:10.886" v="244"/>
          <ac:picMkLst>
            <pc:docMk/>
            <pc:sldMk cId="2607435687" sldId="363"/>
            <ac:picMk id="2" creationId="{8C6C0EF5-CE9D-59C7-268D-28E818CC5105}"/>
          </ac:picMkLst>
        </pc:picChg>
        <pc:picChg chg="add mod">
          <ac:chgData name="Рощенко Глеб" userId="1629ebf22d083e8f" providerId="Windows Live" clId="Web-{B2C60226-553F-40CB-820D-C030DB4BFEB6}" dt="2022-12-06T17:43:39.339" v="248" actId="1076"/>
          <ac:picMkLst>
            <pc:docMk/>
            <pc:sldMk cId="2607435687" sldId="363"/>
            <ac:picMk id="4" creationId="{5203E47C-32F2-367A-A0DD-98677C11C38B}"/>
          </ac:picMkLst>
        </pc:picChg>
      </pc:sldChg>
      <pc:sldChg chg="addSp modSp new">
        <pc:chgData name="Рощенко Глеб" userId="1629ebf22d083e8f" providerId="Windows Live" clId="Web-{B2C60226-553F-40CB-820D-C030DB4BFEB6}" dt="2022-12-06T18:14:39.806" v="428" actId="1076"/>
        <pc:sldMkLst>
          <pc:docMk/>
          <pc:sldMk cId="2469534423" sldId="364"/>
        </pc:sldMkLst>
        <pc:spChg chg="mod">
          <ac:chgData name="Рощенко Глеб" userId="1629ebf22d083e8f" providerId="Windows Live" clId="Web-{B2C60226-553F-40CB-820D-C030DB4BFEB6}" dt="2022-12-06T18:05:40.077" v="278" actId="20577"/>
          <ac:spMkLst>
            <pc:docMk/>
            <pc:sldMk cId="2469534423" sldId="364"/>
            <ac:spMk id="2" creationId="{59F4A020-CB90-374C-2536-70D8C9F97B78}"/>
          </ac:spMkLst>
        </pc:spChg>
        <pc:picChg chg="add mod">
          <ac:chgData name="Рощенко Глеб" userId="1629ebf22d083e8f" providerId="Windows Live" clId="Web-{B2C60226-553F-40CB-820D-C030DB4BFEB6}" dt="2022-12-06T18:14:39.806" v="428" actId="1076"/>
          <ac:picMkLst>
            <pc:docMk/>
            <pc:sldMk cId="2469534423" sldId="364"/>
            <ac:picMk id="4" creationId="{C6CDB9FB-3925-F86C-0CE5-52D59BECEC57}"/>
          </ac:picMkLst>
        </pc:picChg>
        <pc:picChg chg="add mod">
          <ac:chgData name="Рощенко Глеб" userId="1629ebf22d083e8f" providerId="Windows Live" clId="Web-{B2C60226-553F-40CB-820D-C030DB4BFEB6}" dt="2022-12-06T18:14:36.541" v="427" actId="1076"/>
          <ac:picMkLst>
            <pc:docMk/>
            <pc:sldMk cId="2469534423" sldId="364"/>
            <ac:picMk id="5" creationId="{1E2C3581-6A30-1EAD-8EEF-7DCD916F1FA4}"/>
          </ac:picMkLst>
        </pc:picChg>
      </pc:sldChg>
      <pc:sldChg chg="addSp delSp modSp new">
        <pc:chgData name="Рощенко Глеб" userId="1629ebf22d083e8f" providerId="Windows Live" clId="Web-{B2C60226-553F-40CB-820D-C030DB4BFEB6}" dt="2022-12-06T18:35:19.896" v="760" actId="1076"/>
        <pc:sldMkLst>
          <pc:docMk/>
          <pc:sldMk cId="399958002" sldId="365"/>
        </pc:sldMkLst>
        <pc:spChg chg="mod">
          <ac:chgData name="Рощенко Глеб" userId="1629ebf22d083e8f" providerId="Windows Live" clId="Web-{B2C60226-553F-40CB-820D-C030DB4BFEB6}" dt="2022-12-06T18:12:44.354" v="415" actId="14100"/>
          <ac:spMkLst>
            <pc:docMk/>
            <pc:sldMk cId="399958002" sldId="365"/>
            <ac:spMk id="2" creationId="{FA7CBA32-EE74-DCE8-FB5A-0F97C81BFA72}"/>
          </ac:spMkLst>
        </pc:spChg>
        <pc:picChg chg="add mod">
          <ac:chgData name="Рощенко Глеб" userId="1629ebf22d083e8f" providerId="Windows Live" clId="Web-{B2C60226-553F-40CB-820D-C030DB4BFEB6}" dt="2022-12-06T18:34:26.754" v="750" actId="1076"/>
          <ac:picMkLst>
            <pc:docMk/>
            <pc:sldMk cId="399958002" sldId="365"/>
            <ac:picMk id="4" creationId="{6F959CBC-D72A-2DEB-7E30-86B25032ECB2}"/>
          </ac:picMkLst>
        </pc:picChg>
        <pc:picChg chg="add mod">
          <ac:chgData name="Рощенко Глеб" userId="1629ebf22d083e8f" providerId="Windows Live" clId="Web-{B2C60226-553F-40CB-820D-C030DB4BFEB6}" dt="2022-12-06T18:35:05.474" v="757" actId="1076"/>
          <ac:picMkLst>
            <pc:docMk/>
            <pc:sldMk cId="399958002" sldId="365"/>
            <ac:picMk id="5" creationId="{E5261F7E-2945-D5D7-7572-7B02659941D3}"/>
          </ac:picMkLst>
        </pc:picChg>
        <pc:picChg chg="add mod">
          <ac:chgData name="Рощенко Глеб" userId="1629ebf22d083e8f" providerId="Windows Live" clId="Web-{B2C60226-553F-40CB-820D-C030DB4BFEB6}" dt="2022-12-06T18:13:17.635" v="425" actId="1076"/>
          <ac:picMkLst>
            <pc:docMk/>
            <pc:sldMk cId="399958002" sldId="365"/>
            <ac:picMk id="6" creationId="{09EE2622-4CF5-A686-1E4F-54E70A76F040}"/>
          </ac:picMkLst>
        </pc:picChg>
        <pc:picChg chg="add mod">
          <ac:chgData name="Рощенко Глеб" userId="1629ebf22d083e8f" providerId="Windows Live" clId="Web-{B2C60226-553F-40CB-820D-C030DB4BFEB6}" dt="2022-12-06T18:12:01.589" v="391" actId="1076"/>
          <ac:picMkLst>
            <pc:docMk/>
            <pc:sldMk cId="399958002" sldId="365"/>
            <ac:picMk id="7" creationId="{90AA6587-09F9-8656-0358-C6A4D0D8CA3C}"/>
          </ac:picMkLst>
        </pc:picChg>
        <pc:picChg chg="add mod">
          <ac:chgData name="Рощенко Глеб" userId="1629ebf22d083e8f" providerId="Windows Live" clId="Web-{B2C60226-553F-40CB-820D-C030DB4BFEB6}" dt="2022-12-06T18:11:49.714" v="384" actId="1076"/>
          <ac:picMkLst>
            <pc:docMk/>
            <pc:sldMk cId="399958002" sldId="365"/>
            <ac:picMk id="8" creationId="{7113B9AF-982E-ECEE-076A-59B5CE9EDB87}"/>
          </ac:picMkLst>
        </pc:picChg>
        <pc:picChg chg="add mod">
          <ac:chgData name="Рощенко Глеб" userId="1629ebf22d083e8f" providerId="Windows Live" clId="Web-{B2C60226-553F-40CB-820D-C030DB4BFEB6}" dt="2022-12-06T18:11:41.230" v="380" actId="1076"/>
          <ac:picMkLst>
            <pc:docMk/>
            <pc:sldMk cId="399958002" sldId="365"/>
            <ac:picMk id="9" creationId="{F0076DC5-3ED3-63D0-AF46-CB78109E0F33}"/>
          </ac:picMkLst>
        </pc:picChg>
        <pc:picChg chg="add mod">
          <ac:chgData name="Рощенко Глеб" userId="1629ebf22d083e8f" providerId="Windows Live" clId="Web-{B2C60226-553F-40CB-820D-C030DB4BFEB6}" dt="2022-12-06T18:12:01.527" v="390" actId="1076"/>
          <ac:picMkLst>
            <pc:docMk/>
            <pc:sldMk cId="399958002" sldId="365"/>
            <ac:picMk id="10" creationId="{F6E79F76-A385-9616-9DE1-3997FA3D405E}"/>
          </ac:picMkLst>
        </pc:picChg>
        <pc:picChg chg="add mod">
          <ac:chgData name="Рощенко Глеб" userId="1629ebf22d083e8f" providerId="Windows Live" clId="Web-{B2C60226-553F-40CB-820D-C030DB4BFEB6}" dt="2022-12-06T18:11:57.699" v="389" actId="1076"/>
          <ac:picMkLst>
            <pc:docMk/>
            <pc:sldMk cId="399958002" sldId="365"/>
            <ac:picMk id="11" creationId="{EDF21560-69B3-D730-5AD3-9F4355C979FF}"/>
          </ac:picMkLst>
        </pc:picChg>
        <pc:picChg chg="add mod">
          <ac:chgData name="Рощенко Глеб" userId="1629ebf22d083e8f" providerId="Windows Live" clId="Web-{B2C60226-553F-40CB-820D-C030DB4BFEB6}" dt="2022-12-06T18:13:16.479" v="424" actId="1076"/>
          <ac:picMkLst>
            <pc:docMk/>
            <pc:sldMk cId="399958002" sldId="365"/>
            <ac:picMk id="12" creationId="{0D3FCD27-B857-B629-6AC9-C5544602D49F}"/>
          </ac:picMkLst>
        </pc:picChg>
        <pc:picChg chg="add mod">
          <ac:chgData name="Рощенко Глеб" userId="1629ebf22d083e8f" providerId="Windows Live" clId="Web-{B2C60226-553F-40CB-820D-C030DB4BFEB6}" dt="2022-12-06T18:11:49.636" v="383" actId="1076"/>
          <ac:picMkLst>
            <pc:docMk/>
            <pc:sldMk cId="399958002" sldId="365"/>
            <ac:picMk id="13" creationId="{D83D2390-3172-136C-F27A-A2B7F23C7C76}"/>
          </ac:picMkLst>
        </pc:picChg>
        <pc:picChg chg="add mod">
          <ac:chgData name="Рощенко Глеб" userId="1629ebf22d083e8f" providerId="Windows Live" clId="Web-{B2C60226-553F-40CB-820D-C030DB4BFEB6}" dt="2022-12-06T18:11:42.964" v="381" actId="1076"/>
          <ac:picMkLst>
            <pc:docMk/>
            <pc:sldMk cId="399958002" sldId="365"/>
            <ac:picMk id="14" creationId="{73C0CC73-FF8B-8D77-567E-8CCF3E0C8510}"/>
          </ac:picMkLst>
        </pc:picChg>
        <pc:picChg chg="add mod">
          <ac:chgData name="Рощенко Глеб" userId="1629ebf22d083e8f" providerId="Windows Live" clId="Web-{B2C60226-553F-40CB-820D-C030DB4BFEB6}" dt="2022-12-06T18:12:07.730" v="393" actId="1076"/>
          <ac:picMkLst>
            <pc:docMk/>
            <pc:sldMk cId="399958002" sldId="365"/>
            <ac:picMk id="15" creationId="{A4ED19F9-92CD-0369-64C8-83B0C8346839}"/>
          </ac:picMkLst>
        </pc:picChg>
        <pc:picChg chg="add mod">
          <ac:chgData name="Рощенко Глеб" userId="1629ebf22d083e8f" providerId="Windows Live" clId="Web-{B2C60226-553F-40CB-820D-C030DB4BFEB6}" dt="2022-12-06T18:12:04.167" v="392" actId="1076"/>
          <ac:picMkLst>
            <pc:docMk/>
            <pc:sldMk cId="399958002" sldId="365"/>
            <ac:picMk id="16" creationId="{4D7C77E5-1FAF-C148-6109-E6BC4D76588E}"/>
          </ac:picMkLst>
        </pc:picChg>
        <pc:picChg chg="add mod">
          <ac:chgData name="Рощенко Глеб" userId="1629ebf22d083e8f" providerId="Windows Live" clId="Web-{B2C60226-553F-40CB-820D-C030DB4BFEB6}" dt="2022-12-06T18:11:07.293" v="361" actId="1076"/>
          <ac:picMkLst>
            <pc:docMk/>
            <pc:sldMk cId="399958002" sldId="365"/>
            <ac:picMk id="17" creationId="{000EAE44-C9D7-A198-C26F-6691E451705F}"/>
          </ac:picMkLst>
        </pc:picChg>
        <pc:picChg chg="add mod">
          <ac:chgData name="Рощенко Глеб" userId="1629ebf22d083e8f" providerId="Windows Live" clId="Web-{B2C60226-553F-40CB-820D-C030DB4BFEB6}" dt="2022-12-06T18:13:16.417" v="423" actId="1076"/>
          <ac:picMkLst>
            <pc:docMk/>
            <pc:sldMk cId="399958002" sldId="365"/>
            <ac:picMk id="18" creationId="{2D9483C9-A363-CA44-8682-9BED6C2B72CB}"/>
          </ac:picMkLst>
        </pc:picChg>
        <pc:picChg chg="add mod">
          <ac:chgData name="Рощенко Глеб" userId="1629ebf22d083e8f" providerId="Windows Live" clId="Web-{B2C60226-553F-40CB-820D-C030DB4BFEB6}" dt="2022-12-06T18:11:46.464" v="382" actId="1076"/>
          <ac:picMkLst>
            <pc:docMk/>
            <pc:sldMk cId="399958002" sldId="365"/>
            <ac:picMk id="19" creationId="{89305F8D-A480-1441-E179-99684275291C}"/>
          </ac:picMkLst>
        </pc:picChg>
        <pc:cxnChg chg="add mod">
          <ac:chgData name="Рощенко Глеб" userId="1629ebf22d083e8f" providerId="Windows Live" clId="Web-{B2C60226-553F-40CB-820D-C030DB4BFEB6}" dt="2022-12-06T18:35:19.896" v="760" actId="1076"/>
          <ac:cxnSpMkLst>
            <pc:docMk/>
            <pc:sldMk cId="399958002" sldId="365"/>
            <ac:cxnSpMk id="20" creationId="{082076AD-81E7-23A6-AB30-C55AE7A98CF6}"/>
          </ac:cxnSpMkLst>
        </pc:cxnChg>
        <pc:cxnChg chg="add del mod">
          <ac:chgData name="Рощенко Глеб" userId="1629ebf22d083e8f" providerId="Windows Live" clId="Web-{B2C60226-553F-40CB-820D-C030DB4BFEB6}" dt="2022-12-06T18:35:08.818" v="758"/>
          <ac:cxnSpMkLst>
            <pc:docMk/>
            <pc:sldMk cId="399958002" sldId="365"/>
            <ac:cxnSpMk id="21" creationId="{E485626A-3284-D8F4-A444-F947ABBFCDCD}"/>
          </ac:cxnSpMkLst>
        </pc:cxnChg>
      </pc:sldChg>
      <pc:sldChg chg="addSp delSp modSp new">
        <pc:chgData name="Рощенко Глеб" userId="1629ebf22d083e8f" providerId="Windows Live" clId="Web-{B2C60226-553F-40CB-820D-C030DB4BFEB6}" dt="2022-12-06T18:21:33.334" v="530" actId="20577"/>
        <pc:sldMkLst>
          <pc:docMk/>
          <pc:sldMk cId="2345316681" sldId="366"/>
        </pc:sldMkLst>
        <pc:spChg chg="mod">
          <ac:chgData name="Рощенко Глеб" userId="1629ebf22d083e8f" providerId="Windows Live" clId="Web-{B2C60226-553F-40CB-820D-C030DB4BFEB6}" dt="2022-12-06T18:21:33.334" v="530" actId="20577"/>
          <ac:spMkLst>
            <pc:docMk/>
            <pc:sldMk cId="2345316681" sldId="366"/>
            <ac:spMk id="2" creationId="{9173D938-C955-40B1-3DCB-6979598360A5}"/>
          </ac:spMkLst>
        </pc:spChg>
        <pc:spChg chg="add mod">
          <ac:chgData name="Рощенко Глеб" userId="1629ebf22d083e8f" providerId="Windows Live" clId="Web-{B2C60226-553F-40CB-820D-C030DB4BFEB6}" dt="2022-12-06T18:16:29.993" v="441" actId="20577"/>
          <ac:spMkLst>
            <pc:docMk/>
            <pc:sldMk cId="2345316681" sldId="366"/>
            <ac:spMk id="5" creationId="{6BBAC279-7D08-FBC1-0A34-D0D8DA3DFEFE}"/>
          </ac:spMkLst>
        </pc:spChg>
        <pc:picChg chg="add del mod">
          <ac:chgData name="Рощенко Глеб" userId="1629ebf22d083e8f" providerId="Windows Live" clId="Web-{B2C60226-553F-40CB-820D-C030DB4BFEB6}" dt="2022-12-06T18:16:17.055" v="436"/>
          <ac:picMkLst>
            <pc:docMk/>
            <pc:sldMk cId="2345316681" sldId="366"/>
            <ac:picMk id="4" creationId="{D70AB133-ABF9-B728-8168-53DDD431C973}"/>
          </ac:picMkLst>
        </pc:picChg>
        <pc:picChg chg="add mod">
          <ac:chgData name="Рощенко Глеб" userId="1629ebf22d083e8f" providerId="Windows Live" clId="Web-{B2C60226-553F-40CB-820D-C030DB4BFEB6}" dt="2022-12-06T18:18:54.616" v="522" actId="1076"/>
          <ac:picMkLst>
            <pc:docMk/>
            <pc:sldMk cId="2345316681" sldId="366"/>
            <ac:picMk id="6" creationId="{A7A927B1-42D4-9974-F1E1-902E386A01D3}"/>
          </ac:picMkLst>
        </pc:picChg>
        <pc:picChg chg="add mod">
          <ac:chgData name="Рощенко Глеб" userId="1629ebf22d083e8f" providerId="Windows Live" clId="Web-{B2C60226-553F-40CB-820D-C030DB4BFEB6}" dt="2022-12-06T18:19:13.960" v="529" actId="14100"/>
          <ac:picMkLst>
            <pc:docMk/>
            <pc:sldMk cId="2345316681" sldId="366"/>
            <ac:picMk id="7" creationId="{B609D9A1-B850-C029-BE31-49F21D7F9351}"/>
          </ac:picMkLst>
        </pc:picChg>
        <pc:picChg chg="add mod">
          <ac:chgData name="Рощенко Глеб" userId="1629ebf22d083e8f" providerId="Windows Live" clId="Web-{B2C60226-553F-40CB-820D-C030DB4BFEB6}" dt="2022-12-06T18:18:48.210" v="520" actId="1076"/>
          <ac:picMkLst>
            <pc:docMk/>
            <pc:sldMk cId="2345316681" sldId="366"/>
            <ac:picMk id="8" creationId="{E481FCCA-37D3-7467-2448-E6F8D6F7B103}"/>
          </ac:picMkLst>
        </pc:picChg>
        <pc:picChg chg="add mod">
          <ac:chgData name="Рощенко Глеб" userId="1629ebf22d083e8f" providerId="Windows Live" clId="Web-{B2C60226-553F-40CB-820D-C030DB4BFEB6}" dt="2022-12-06T18:18:43.867" v="519" actId="1076"/>
          <ac:picMkLst>
            <pc:docMk/>
            <pc:sldMk cId="2345316681" sldId="366"/>
            <ac:picMk id="9" creationId="{C9F1191F-98BE-EB03-2450-33E084B0ED1C}"/>
          </ac:picMkLst>
        </pc:picChg>
        <pc:picChg chg="add mod">
          <ac:chgData name="Рощенко Глеб" userId="1629ebf22d083e8f" providerId="Windows Live" clId="Web-{B2C60226-553F-40CB-820D-C030DB4BFEB6}" dt="2022-12-06T18:18:41.148" v="518" actId="1076"/>
          <ac:picMkLst>
            <pc:docMk/>
            <pc:sldMk cId="2345316681" sldId="366"/>
            <ac:picMk id="10" creationId="{49991C46-F244-FF6C-AACB-55CC2D228D07}"/>
          </ac:picMkLst>
        </pc:picChg>
        <pc:picChg chg="add mod">
          <ac:chgData name="Рощенко Глеб" userId="1629ebf22d083e8f" providerId="Windows Live" clId="Web-{B2C60226-553F-40CB-820D-C030DB4BFEB6}" dt="2022-12-06T18:18:09.101" v="506"/>
          <ac:picMkLst>
            <pc:docMk/>
            <pc:sldMk cId="2345316681" sldId="366"/>
            <ac:picMk id="11" creationId="{51CFF2E1-1C75-6560-5F97-F0D545650238}"/>
          </ac:picMkLst>
        </pc:picChg>
        <pc:picChg chg="add mod">
          <ac:chgData name="Рощенко Глеб" userId="1629ebf22d083e8f" providerId="Windows Live" clId="Web-{B2C60226-553F-40CB-820D-C030DB4BFEB6}" dt="2022-12-06T18:18:38.632" v="517" actId="1076"/>
          <ac:picMkLst>
            <pc:docMk/>
            <pc:sldMk cId="2345316681" sldId="366"/>
            <ac:picMk id="12" creationId="{D6CD3A33-44EC-C0A9-D43B-DC3019EE0267}"/>
          </ac:picMkLst>
        </pc:picChg>
        <pc:picChg chg="add mod">
          <ac:chgData name="Рощенко Глеб" userId="1629ebf22d083e8f" providerId="Windows Live" clId="Web-{B2C60226-553F-40CB-820D-C030DB4BFEB6}" dt="2022-12-06T18:18:38.070" v="516" actId="1076"/>
          <ac:picMkLst>
            <pc:docMk/>
            <pc:sldMk cId="2345316681" sldId="366"/>
            <ac:picMk id="13" creationId="{2AC87D2C-F375-27DD-475E-C85F558195F9}"/>
          </ac:picMkLst>
        </pc:picChg>
        <pc:picChg chg="add mod">
          <ac:chgData name="Рощенко Глеб" userId="1629ebf22d083e8f" providerId="Windows Live" clId="Web-{B2C60226-553F-40CB-820D-C030DB4BFEB6}" dt="2022-12-06T18:18:34.429" v="515" actId="1076"/>
          <ac:picMkLst>
            <pc:docMk/>
            <pc:sldMk cId="2345316681" sldId="366"/>
            <ac:picMk id="14" creationId="{658CB72F-325F-87D0-B2A8-C68079E02C4F}"/>
          </ac:picMkLst>
        </pc:picChg>
        <pc:picChg chg="add mod">
          <ac:chgData name="Рощенко Глеб" userId="1629ebf22d083e8f" providerId="Windows Live" clId="Web-{B2C60226-553F-40CB-820D-C030DB4BFEB6}" dt="2022-12-06T18:18:32.257" v="514" actId="1076"/>
          <ac:picMkLst>
            <pc:docMk/>
            <pc:sldMk cId="2345316681" sldId="366"/>
            <ac:picMk id="15" creationId="{85ED144F-4DC1-DD02-EF2F-7C134A52B8A6}"/>
          </ac:picMkLst>
        </pc:picChg>
        <pc:picChg chg="add mod">
          <ac:chgData name="Рощенко Глеб" userId="1629ebf22d083e8f" providerId="Windows Live" clId="Web-{B2C60226-553F-40CB-820D-C030DB4BFEB6}" dt="2022-12-06T18:18:30.867" v="513" actId="1076"/>
          <ac:picMkLst>
            <pc:docMk/>
            <pc:sldMk cId="2345316681" sldId="366"/>
            <ac:picMk id="16" creationId="{2A4DF872-5C37-A198-884A-1E45165CB4B7}"/>
          </ac:picMkLst>
        </pc:picChg>
        <pc:picChg chg="add mod">
          <ac:chgData name="Рощенко Глеб" userId="1629ebf22d083e8f" providerId="Windows Live" clId="Web-{B2C60226-553F-40CB-820D-C030DB4BFEB6}" dt="2022-12-06T18:18:27.789" v="511" actId="1076"/>
          <ac:picMkLst>
            <pc:docMk/>
            <pc:sldMk cId="2345316681" sldId="366"/>
            <ac:picMk id="17" creationId="{D46B7A30-1C40-CCFF-A486-298C9BE51D04}"/>
          </ac:picMkLst>
        </pc:picChg>
        <pc:picChg chg="add del mod">
          <ac:chgData name="Рощенко Глеб" userId="1629ebf22d083e8f" providerId="Windows Live" clId="Web-{B2C60226-553F-40CB-820D-C030DB4BFEB6}" dt="2022-12-06T18:19:00.132" v="523"/>
          <ac:picMkLst>
            <pc:docMk/>
            <pc:sldMk cId="2345316681" sldId="366"/>
            <ac:picMk id="18" creationId="{FC2A6F18-DE3D-F3D2-A081-0EF343A368B7}"/>
          </ac:picMkLst>
        </pc:picChg>
        <pc:picChg chg="add mod">
          <ac:chgData name="Рощенко Глеб" userId="1629ebf22d083e8f" providerId="Windows Live" clId="Web-{B2C60226-553F-40CB-820D-C030DB4BFEB6}" dt="2022-12-06T18:18:17.867" v="509" actId="1076"/>
          <ac:picMkLst>
            <pc:docMk/>
            <pc:sldMk cId="2345316681" sldId="366"/>
            <ac:picMk id="19" creationId="{58455721-E08C-1FB5-3D1B-E40D4A734733}"/>
          </ac:picMkLst>
        </pc:picChg>
        <pc:picChg chg="add mod">
          <ac:chgData name="Рощенко Глеб" userId="1629ebf22d083e8f" providerId="Windows Live" clId="Web-{B2C60226-553F-40CB-820D-C030DB4BFEB6}" dt="2022-12-06T18:18:30.804" v="512" actId="1076"/>
          <ac:picMkLst>
            <pc:docMk/>
            <pc:sldMk cId="2345316681" sldId="366"/>
            <ac:picMk id="20" creationId="{DE0D8803-01A0-A59F-77B8-1F4F0D0E56B8}"/>
          </ac:picMkLst>
        </pc:picChg>
        <pc:picChg chg="add mod">
          <ac:chgData name="Рощенко Глеб" userId="1629ebf22d083e8f" providerId="Windows Live" clId="Web-{B2C60226-553F-40CB-820D-C030DB4BFEB6}" dt="2022-12-06T18:18:12.086" v="507" actId="1076"/>
          <ac:picMkLst>
            <pc:docMk/>
            <pc:sldMk cId="2345316681" sldId="366"/>
            <ac:picMk id="21" creationId="{3DC912C8-2C01-0E25-5BE3-C90D9B4B39F5}"/>
          </ac:picMkLst>
        </pc:picChg>
      </pc:sldChg>
      <pc:sldChg chg="addSp delSp modSp add replId">
        <pc:chgData name="Рощенко Глеб" userId="1629ebf22d083e8f" providerId="Windows Live" clId="Web-{B2C60226-553F-40CB-820D-C030DB4BFEB6}" dt="2022-12-06T18:27:31.487" v="618" actId="20577"/>
        <pc:sldMkLst>
          <pc:docMk/>
          <pc:sldMk cId="1926027389" sldId="367"/>
        </pc:sldMkLst>
        <pc:spChg chg="mod">
          <ac:chgData name="Рощенко Глеб" userId="1629ebf22d083e8f" providerId="Windows Live" clId="Web-{B2C60226-553F-40CB-820D-C030DB4BFEB6}" dt="2022-12-06T18:21:41.224" v="533" actId="1076"/>
          <ac:spMkLst>
            <pc:docMk/>
            <pc:sldMk cId="1926027389" sldId="367"/>
            <ac:spMk id="3" creationId="{CCEFAB4A-9CF0-0B16-77FF-87342E718DF3}"/>
          </ac:spMkLst>
        </pc:spChg>
        <pc:spChg chg="mod">
          <ac:chgData name="Рощенко Глеб" userId="1629ebf22d083e8f" providerId="Windows Live" clId="Web-{B2C60226-553F-40CB-820D-C030DB4BFEB6}" dt="2022-12-06T18:27:31.487" v="618" actId="20577"/>
          <ac:spMkLst>
            <pc:docMk/>
            <pc:sldMk cId="1926027389" sldId="367"/>
            <ac:spMk id="5" creationId="{6BBAC279-7D08-FBC1-0A34-D0D8DA3DFEFE}"/>
          </ac:spMkLst>
        </pc:spChg>
        <pc:picChg chg="add mod">
          <ac:chgData name="Рощенко Глеб" userId="1629ebf22d083e8f" providerId="Windows Live" clId="Web-{B2C60226-553F-40CB-820D-C030DB4BFEB6}" dt="2022-12-06T18:26:23.831" v="584" actId="1076"/>
          <ac:picMkLst>
            <pc:docMk/>
            <pc:sldMk cId="1926027389" sldId="367"/>
            <ac:picMk id="4" creationId="{78BFF02C-560E-FF22-C0D0-0D8A21434066}"/>
          </ac:picMkLst>
        </pc:picChg>
        <pc:picChg chg="del">
          <ac:chgData name="Рощенко Глеб" userId="1629ebf22d083e8f" providerId="Windows Live" clId="Web-{B2C60226-553F-40CB-820D-C030DB4BFEB6}" dt="2022-12-06T18:21:47.068" v="547"/>
          <ac:picMkLst>
            <pc:docMk/>
            <pc:sldMk cId="1926027389" sldId="367"/>
            <ac:picMk id="6" creationId="{A7A927B1-42D4-9974-F1E1-902E386A01D3}"/>
          </ac:picMkLst>
        </pc:picChg>
        <pc:picChg chg="del">
          <ac:chgData name="Рощенко Глеб" userId="1629ebf22d083e8f" providerId="Windows Live" clId="Web-{B2C60226-553F-40CB-820D-C030DB4BFEB6}" dt="2022-12-06T18:21:47.068" v="546"/>
          <ac:picMkLst>
            <pc:docMk/>
            <pc:sldMk cId="1926027389" sldId="367"/>
            <ac:picMk id="7" creationId="{B609D9A1-B850-C029-BE31-49F21D7F9351}"/>
          </ac:picMkLst>
        </pc:picChg>
        <pc:picChg chg="del">
          <ac:chgData name="Рощенко Глеб" userId="1629ebf22d083e8f" providerId="Windows Live" clId="Web-{B2C60226-553F-40CB-820D-C030DB4BFEB6}" dt="2022-12-06T18:21:47.068" v="545"/>
          <ac:picMkLst>
            <pc:docMk/>
            <pc:sldMk cId="1926027389" sldId="367"/>
            <ac:picMk id="8" creationId="{E481FCCA-37D3-7467-2448-E6F8D6F7B103}"/>
          </ac:picMkLst>
        </pc:picChg>
        <pc:picChg chg="del">
          <ac:chgData name="Рощенко Глеб" userId="1629ebf22d083e8f" providerId="Windows Live" clId="Web-{B2C60226-553F-40CB-820D-C030DB4BFEB6}" dt="2022-12-06T18:21:48.287" v="548"/>
          <ac:picMkLst>
            <pc:docMk/>
            <pc:sldMk cId="1926027389" sldId="367"/>
            <ac:picMk id="9" creationId="{C9F1191F-98BE-EB03-2450-33E084B0ED1C}"/>
          </ac:picMkLst>
        </pc:picChg>
        <pc:picChg chg="del">
          <ac:chgData name="Рощенко Глеб" userId="1629ebf22d083e8f" providerId="Windows Live" clId="Web-{B2C60226-553F-40CB-820D-C030DB4BFEB6}" dt="2022-12-06T18:21:47.068" v="544"/>
          <ac:picMkLst>
            <pc:docMk/>
            <pc:sldMk cId="1926027389" sldId="367"/>
            <ac:picMk id="10" creationId="{49991C46-F244-FF6C-AACB-55CC2D228D07}"/>
          </ac:picMkLst>
        </pc:picChg>
        <pc:picChg chg="del">
          <ac:chgData name="Рощенко Глеб" userId="1629ebf22d083e8f" providerId="Windows Live" clId="Web-{B2C60226-553F-40CB-820D-C030DB4BFEB6}" dt="2022-12-06T18:21:47.068" v="543"/>
          <ac:picMkLst>
            <pc:docMk/>
            <pc:sldMk cId="1926027389" sldId="367"/>
            <ac:picMk id="11" creationId="{51CFF2E1-1C75-6560-5F97-F0D545650238}"/>
          </ac:picMkLst>
        </pc:picChg>
        <pc:picChg chg="del">
          <ac:chgData name="Рощенко Глеб" userId="1629ebf22d083e8f" providerId="Windows Live" clId="Web-{B2C60226-553F-40CB-820D-C030DB4BFEB6}" dt="2022-12-06T18:21:47.068" v="542"/>
          <ac:picMkLst>
            <pc:docMk/>
            <pc:sldMk cId="1926027389" sldId="367"/>
            <ac:picMk id="12" creationId="{D6CD3A33-44EC-C0A9-D43B-DC3019EE0267}"/>
          </ac:picMkLst>
        </pc:picChg>
        <pc:picChg chg="del">
          <ac:chgData name="Рощенко Глеб" userId="1629ebf22d083e8f" providerId="Windows Live" clId="Web-{B2C60226-553F-40CB-820D-C030DB4BFEB6}" dt="2022-12-06T18:21:47.068" v="541"/>
          <ac:picMkLst>
            <pc:docMk/>
            <pc:sldMk cId="1926027389" sldId="367"/>
            <ac:picMk id="13" creationId="{2AC87D2C-F375-27DD-475E-C85F558195F9}"/>
          </ac:picMkLst>
        </pc:picChg>
        <pc:picChg chg="del">
          <ac:chgData name="Рощенко Глеб" userId="1629ebf22d083e8f" providerId="Windows Live" clId="Web-{B2C60226-553F-40CB-820D-C030DB4BFEB6}" dt="2022-12-06T18:21:47.068" v="540"/>
          <ac:picMkLst>
            <pc:docMk/>
            <pc:sldMk cId="1926027389" sldId="367"/>
            <ac:picMk id="14" creationId="{658CB72F-325F-87D0-B2A8-C68079E02C4F}"/>
          </ac:picMkLst>
        </pc:picChg>
        <pc:picChg chg="del">
          <ac:chgData name="Рощенко Глеб" userId="1629ebf22d083e8f" providerId="Windows Live" clId="Web-{B2C60226-553F-40CB-820D-C030DB4BFEB6}" dt="2022-12-06T18:21:47.068" v="539"/>
          <ac:picMkLst>
            <pc:docMk/>
            <pc:sldMk cId="1926027389" sldId="367"/>
            <ac:picMk id="15" creationId="{85ED144F-4DC1-DD02-EF2F-7C134A52B8A6}"/>
          </ac:picMkLst>
        </pc:picChg>
        <pc:picChg chg="del">
          <ac:chgData name="Рощенко Глеб" userId="1629ebf22d083e8f" providerId="Windows Live" clId="Web-{B2C60226-553F-40CB-820D-C030DB4BFEB6}" dt="2022-12-06T18:21:47.068" v="538"/>
          <ac:picMkLst>
            <pc:docMk/>
            <pc:sldMk cId="1926027389" sldId="367"/>
            <ac:picMk id="16" creationId="{2A4DF872-5C37-A198-884A-1E45165CB4B7}"/>
          </ac:picMkLst>
        </pc:picChg>
        <pc:picChg chg="del">
          <ac:chgData name="Рощенко Глеб" userId="1629ebf22d083e8f" providerId="Windows Live" clId="Web-{B2C60226-553F-40CB-820D-C030DB4BFEB6}" dt="2022-12-06T18:21:47.068" v="537"/>
          <ac:picMkLst>
            <pc:docMk/>
            <pc:sldMk cId="1926027389" sldId="367"/>
            <ac:picMk id="17" creationId="{D46B7A30-1C40-CCFF-A486-298C9BE51D04}"/>
          </ac:picMkLst>
        </pc:picChg>
        <pc:picChg chg="add mod">
          <ac:chgData name="Рощенко Глеб" userId="1629ebf22d083e8f" providerId="Windows Live" clId="Web-{B2C60226-553F-40CB-820D-C030DB4BFEB6}" dt="2022-12-06T18:27:03.643" v="604" actId="1076"/>
          <ac:picMkLst>
            <pc:docMk/>
            <pc:sldMk cId="1926027389" sldId="367"/>
            <ac:picMk id="18" creationId="{D2A170A4-86F6-EC6F-D01F-4C0F400EB454}"/>
          </ac:picMkLst>
        </pc:picChg>
        <pc:picChg chg="del">
          <ac:chgData name="Рощенко Глеб" userId="1629ebf22d083e8f" providerId="Windows Live" clId="Web-{B2C60226-553F-40CB-820D-C030DB4BFEB6}" dt="2022-12-06T18:21:47.068" v="536"/>
          <ac:picMkLst>
            <pc:docMk/>
            <pc:sldMk cId="1926027389" sldId="367"/>
            <ac:picMk id="19" creationId="{58455721-E08C-1FB5-3D1B-E40D4A734733}"/>
          </ac:picMkLst>
        </pc:picChg>
        <pc:picChg chg="del">
          <ac:chgData name="Рощенко Глеб" userId="1629ebf22d083e8f" providerId="Windows Live" clId="Web-{B2C60226-553F-40CB-820D-C030DB4BFEB6}" dt="2022-12-06T18:21:47.068" v="535"/>
          <ac:picMkLst>
            <pc:docMk/>
            <pc:sldMk cId="1926027389" sldId="367"/>
            <ac:picMk id="20" creationId="{DE0D8803-01A0-A59F-77B8-1F4F0D0E56B8}"/>
          </ac:picMkLst>
        </pc:picChg>
        <pc:picChg chg="del">
          <ac:chgData name="Рощенко Глеб" userId="1629ebf22d083e8f" providerId="Windows Live" clId="Web-{B2C60226-553F-40CB-820D-C030DB4BFEB6}" dt="2022-12-06T18:21:47.068" v="534"/>
          <ac:picMkLst>
            <pc:docMk/>
            <pc:sldMk cId="1926027389" sldId="367"/>
            <ac:picMk id="21" creationId="{3DC912C8-2C01-0E25-5BE3-C90D9B4B39F5}"/>
          </ac:picMkLst>
        </pc:picChg>
        <pc:picChg chg="add mod">
          <ac:chgData name="Рощенко Глеб" userId="1629ebf22d083e8f" providerId="Windows Live" clId="Web-{B2C60226-553F-40CB-820D-C030DB4BFEB6}" dt="2022-12-06T18:27:24.033" v="616" actId="1076"/>
          <ac:picMkLst>
            <pc:docMk/>
            <pc:sldMk cId="1926027389" sldId="367"/>
            <ac:picMk id="22" creationId="{B60C7439-71B3-7BED-AC95-C27339E46285}"/>
          </ac:picMkLst>
        </pc:picChg>
        <pc:picChg chg="add mod">
          <ac:chgData name="Рощенко Глеб" userId="1629ebf22d083e8f" providerId="Windows Live" clId="Web-{B2C60226-553F-40CB-820D-C030DB4BFEB6}" dt="2022-12-06T18:26:33.050" v="588" actId="1076"/>
          <ac:picMkLst>
            <pc:docMk/>
            <pc:sldMk cId="1926027389" sldId="367"/>
            <ac:picMk id="23" creationId="{3C0331D0-565B-6299-8B04-D58B58D803D9}"/>
          </ac:picMkLst>
        </pc:picChg>
        <pc:picChg chg="add mod">
          <ac:chgData name="Рощенко Глеб" userId="1629ebf22d083e8f" providerId="Windows Live" clId="Web-{B2C60226-553F-40CB-820D-C030DB4BFEB6}" dt="2022-12-06T18:27:26.502" v="617" actId="1076"/>
          <ac:picMkLst>
            <pc:docMk/>
            <pc:sldMk cId="1926027389" sldId="367"/>
            <ac:picMk id="24" creationId="{B29A009F-27EA-8AC2-9E80-00DA96B592FE}"/>
          </ac:picMkLst>
        </pc:picChg>
        <pc:picChg chg="add mod">
          <ac:chgData name="Рощенко Глеб" userId="1629ebf22d083e8f" providerId="Windows Live" clId="Web-{B2C60226-553F-40CB-820D-C030DB4BFEB6}" dt="2022-12-06T18:26:29.956" v="585" actId="1076"/>
          <ac:picMkLst>
            <pc:docMk/>
            <pc:sldMk cId="1926027389" sldId="367"/>
            <ac:picMk id="25" creationId="{AFA99C09-40C3-2239-A1B8-02BC6365A0D8}"/>
          </ac:picMkLst>
        </pc:picChg>
        <pc:picChg chg="add mod">
          <ac:chgData name="Рощенко Глеб" userId="1629ebf22d083e8f" providerId="Windows Live" clId="Web-{B2C60226-553F-40CB-820D-C030DB4BFEB6}" dt="2022-12-06T18:27:21.127" v="613" actId="1076"/>
          <ac:picMkLst>
            <pc:docMk/>
            <pc:sldMk cId="1926027389" sldId="367"/>
            <ac:picMk id="26" creationId="{8B68364D-2A7F-FEED-65AB-91DD1F1C5E86}"/>
          </ac:picMkLst>
        </pc:picChg>
        <pc:picChg chg="add mod">
          <ac:chgData name="Рощенко Глеб" userId="1629ebf22d083e8f" providerId="Windows Live" clId="Web-{B2C60226-553F-40CB-820D-C030DB4BFEB6}" dt="2022-12-06T18:27:22.127" v="615" actId="1076"/>
          <ac:picMkLst>
            <pc:docMk/>
            <pc:sldMk cId="1926027389" sldId="367"/>
            <ac:picMk id="27" creationId="{7F3530E9-DF47-FCF4-B980-4DBF787B6D35}"/>
          </ac:picMkLst>
        </pc:picChg>
        <pc:picChg chg="add mod">
          <ac:chgData name="Рощенко Глеб" userId="1629ebf22d083e8f" providerId="Windows Live" clId="Web-{B2C60226-553F-40CB-820D-C030DB4BFEB6}" dt="2022-12-06T18:27:21.174" v="614" actId="1076"/>
          <ac:picMkLst>
            <pc:docMk/>
            <pc:sldMk cId="1926027389" sldId="367"/>
            <ac:picMk id="28" creationId="{019C4B1E-2032-D437-ADAE-87952639FB87}"/>
          </ac:picMkLst>
        </pc:picChg>
        <pc:picChg chg="add mod">
          <ac:chgData name="Рощенко Глеб" userId="1629ebf22d083e8f" providerId="Windows Live" clId="Web-{B2C60226-553F-40CB-820D-C030DB4BFEB6}" dt="2022-12-06T18:27:16.830" v="612" actId="1076"/>
          <ac:picMkLst>
            <pc:docMk/>
            <pc:sldMk cId="1926027389" sldId="367"/>
            <ac:picMk id="29" creationId="{CE923A14-0EB6-9501-38BA-9604AED213F7}"/>
          </ac:picMkLst>
        </pc:picChg>
      </pc:sldChg>
      <pc:sldChg chg="addSp modSp new">
        <pc:chgData name="Рощенко Глеб" userId="1629ebf22d083e8f" providerId="Windows Live" clId="Web-{B2C60226-553F-40CB-820D-C030DB4BFEB6}" dt="2022-12-06T18:31:09.084" v="686" actId="1076"/>
        <pc:sldMkLst>
          <pc:docMk/>
          <pc:sldMk cId="3519307913" sldId="368"/>
        </pc:sldMkLst>
        <pc:spChg chg="mod">
          <ac:chgData name="Рощенко Глеб" userId="1629ebf22d083e8f" providerId="Windows Live" clId="Web-{B2C60226-553F-40CB-820D-C030DB4BFEB6}" dt="2022-12-06T18:29:44.475" v="646" actId="20577"/>
          <ac:spMkLst>
            <pc:docMk/>
            <pc:sldMk cId="3519307913" sldId="368"/>
            <ac:spMk id="2" creationId="{3C734345-7A41-C359-2B52-C214072CAB49}"/>
          </ac:spMkLst>
        </pc:spChg>
        <pc:spChg chg="add mod">
          <ac:chgData name="Рощенко Глеб" userId="1629ebf22d083e8f" providerId="Windows Live" clId="Web-{B2C60226-553F-40CB-820D-C030DB4BFEB6}" dt="2022-12-06T18:29:33.663" v="628" actId="20577"/>
          <ac:spMkLst>
            <pc:docMk/>
            <pc:sldMk cId="3519307913" sldId="368"/>
            <ac:spMk id="4" creationId="{C4AED501-F712-E5D5-48BD-5DB04A24CEAF}"/>
          </ac:spMkLst>
        </pc:spChg>
        <pc:picChg chg="add mod">
          <ac:chgData name="Рощенко Глеб" userId="1629ebf22d083e8f" providerId="Windows Live" clId="Web-{B2C60226-553F-40CB-820D-C030DB4BFEB6}" dt="2022-12-06T18:30:38.615" v="660"/>
          <ac:picMkLst>
            <pc:docMk/>
            <pc:sldMk cId="3519307913" sldId="368"/>
            <ac:picMk id="5" creationId="{7F73E46F-8382-C8C4-CB45-7565CE675785}"/>
          </ac:picMkLst>
        </pc:picChg>
        <pc:picChg chg="add mod">
          <ac:chgData name="Рощенко Глеб" userId="1629ebf22d083e8f" providerId="Windows Live" clId="Web-{B2C60226-553F-40CB-820D-C030DB4BFEB6}" dt="2022-12-06T18:30:59.287" v="682" actId="1076"/>
          <ac:picMkLst>
            <pc:docMk/>
            <pc:sldMk cId="3519307913" sldId="368"/>
            <ac:picMk id="6" creationId="{4AD5A71A-0BD4-6EA6-59D7-8A062C05CD8D}"/>
          </ac:picMkLst>
        </pc:picChg>
        <pc:picChg chg="add mod">
          <ac:chgData name="Рощенко Глеб" userId="1629ebf22d083e8f" providerId="Windows Live" clId="Web-{B2C60226-553F-40CB-820D-C030DB4BFEB6}" dt="2022-12-06T18:30:59.162" v="681" actId="1076"/>
          <ac:picMkLst>
            <pc:docMk/>
            <pc:sldMk cId="3519307913" sldId="368"/>
            <ac:picMk id="7" creationId="{8EDBB01E-7B45-A41E-4C69-FF4EB074368E}"/>
          </ac:picMkLst>
        </pc:picChg>
        <pc:picChg chg="add mod">
          <ac:chgData name="Рощенко Глеб" userId="1629ebf22d083e8f" providerId="Windows Live" clId="Web-{B2C60226-553F-40CB-820D-C030DB4BFEB6}" dt="2022-12-06T18:30:59.131" v="680" actId="1076"/>
          <ac:picMkLst>
            <pc:docMk/>
            <pc:sldMk cId="3519307913" sldId="368"/>
            <ac:picMk id="8" creationId="{D63C5A70-9480-FFA7-DA84-80AC6F03AC68}"/>
          </ac:picMkLst>
        </pc:picChg>
        <pc:picChg chg="add mod">
          <ac:chgData name="Рощенко Глеб" userId="1629ebf22d083e8f" providerId="Windows Live" clId="Web-{B2C60226-553F-40CB-820D-C030DB4BFEB6}" dt="2022-12-06T18:31:02.646" v="683" actId="1076"/>
          <ac:picMkLst>
            <pc:docMk/>
            <pc:sldMk cId="3519307913" sldId="368"/>
            <ac:picMk id="9" creationId="{51A223D1-819A-FB45-FB59-E93010922D17}"/>
          </ac:picMkLst>
        </pc:picChg>
        <pc:picChg chg="add mod">
          <ac:chgData name="Рощенко Глеб" userId="1629ebf22d083e8f" providerId="Windows Live" clId="Web-{B2C60226-553F-40CB-820D-C030DB4BFEB6}" dt="2022-12-06T18:31:09.084" v="686" actId="1076"/>
          <ac:picMkLst>
            <pc:docMk/>
            <pc:sldMk cId="3519307913" sldId="368"/>
            <ac:picMk id="10" creationId="{5993C689-49CE-B440-D610-FCEE2F5560D8}"/>
          </ac:picMkLst>
        </pc:picChg>
        <pc:picChg chg="add mod">
          <ac:chgData name="Рощенко Глеб" userId="1629ebf22d083e8f" providerId="Windows Live" clId="Web-{B2C60226-553F-40CB-820D-C030DB4BFEB6}" dt="2022-12-06T18:31:07.802" v="685" actId="1076"/>
          <ac:picMkLst>
            <pc:docMk/>
            <pc:sldMk cId="3519307913" sldId="368"/>
            <ac:picMk id="11" creationId="{417E8038-682A-5A69-93A6-4D1BB7FDAA43}"/>
          </ac:picMkLst>
        </pc:picChg>
        <pc:picChg chg="add mod">
          <ac:chgData name="Рощенко Глеб" userId="1629ebf22d083e8f" providerId="Windows Live" clId="Web-{B2C60226-553F-40CB-820D-C030DB4BFEB6}" dt="2022-12-06T18:31:06.381" v="684" actId="1076"/>
          <ac:picMkLst>
            <pc:docMk/>
            <pc:sldMk cId="3519307913" sldId="368"/>
            <ac:picMk id="12" creationId="{F714F69F-0962-F222-22D4-894D9A579C87}"/>
          </ac:picMkLst>
        </pc:picChg>
        <pc:picChg chg="add mod">
          <ac:chgData name="Рощенко Глеб" userId="1629ebf22d083e8f" providerId="Windows Live" clId="Web-{B2C60226-553F-40CB-820D-C030DB4BFEB6}" dt="2022-12-06T18:30:47.271" v="675" actId="1076"/>
          <ac:picMkLst>
            <pc:docMk/>
            <pc:sldMk cId="3519307913" sldId="368"/>
            <ac:picMk id="13" creationId="{91EC76ED-44E6-1DD1-FF0E-AAD9732FF9CE}"/>
          </ac:picMkLst>
        </pc:picChg>
        <pc:picChg chg="add mod">
          <ac:chgData name="Рощенко Глеб" userId="1629ebf22d083e8f" providerId="Windows Live" clId="Web-{B2C60226-553F-40CB-820D-C030DB4BFEB6}" dt="2022-12-06T18:30:47.225" v="674" actId="1076"/>
          <ac:picMkLst>
            <pc:docMk/>
            <pc:sldMk cId="3519307913" sldId="368"/>
            <ac:picMk id="14" creationId="{7B9CD705-0C6A-496C-87C1-F6497901D74F}"/>
          </ac:picMkLst>
        </pc:picChg>
        <pc:picChg chg="add mod">
          <ac:chgData name="Рощенко Глеб" userId="1629ebf22d083e8f" providerId="Windows Live" clId="Web-{B2C60226-553F-40CB-820D-C030DB4BFEB6}" dt="2022-12-06T18:30:47.115" v="673" actId="1076"/>
          <ac:picMkLst>
            <pc:docMk/>
            <pc:sldMk cId="3519307913" sldId="368"/>
            <ac:picMk id="15" creationId="{144DD697-36AD-219B-6F0E-BC6C983FD349}"/>
          </ac:picMkLst>
        </pc:picChg>
        <pc:picChg chg="add mod">
          <ac:chgData name="Рощенко Глеб" userId="1629ebf22d083e8f" providerId="Windows Live" clId="Web-{B2C60226-553F-40CB-820D-C030DB4BFEB6}" dt="2022-12-06T18:30:44.115" v="672" actId="1076"/>
          <ac:picMkLst>
            <pc:docMk/>
            <pc:sldMk cId="3519307913" sldId="368"/>
            <ac:picMk id="16" creationId="{A3E4E015-CDE5-3801-BB87-56744B68915D}"/>
          </ac:picMkLst>
        </pc:picChg>
      </pc:sldChg>
      <pc:sldChg chg="addSp delSp modSp add replId">
        <pc:chgData name="Рощенко Глеб" userId="1629ebf22d083e8f" providerId="Windows Live" clId="Web-{B2C60226-553F-40CB-820D-C030DB4BFEB6}" dt="2022-12-06T18:33:15.333" v="739" actId="1076"/>
        <pc:sldMkLst>
          <pc:docMk/>
          <pc:sldMk cId="749145869" sldId="369"/>
        </pc:sldMkLst>
        <pc:spChg chg="mod">
          <ac:chgData name="Рощенко Глеб" userId="1629ebf22d083e8f" providerId="Windows Live" clId="Web-{B2C60226-553F-40CB-820D-C030DB4BFEB6}" dt="2022-12-06T18:31:30.599" v="692" actId="20577"/>
          <ac:spMkLst>
            <pc:docMk/>
            <pc:sldMk cId="749145869" sldId="369"/>
            <ac:spMk id="4" creationId="{C4AED501-F712-E5D5-48BD-5DB04A24CEAF}"/>
          </ac:spMkLst>
        </pc:spChg>
        <pc:picChg chg="del">
          <ac:chgData name="Рощенко Глеб" userId="1629ebf22d083e8f" providerId="Windows Live" clId="Web-{B2C60226-553F-40CB-820D-C030DB4BFEB6}" dt="2022-12-06T18:31:37.224" v="697"/>
          <ac:picMkLst>
            <pc:docMk/>
            <pc:sldMk cId="749145869" sldId="369"/>
            <ac:picMk id="5" creationId="{7F73E46F-8382-C8C4-CB45-7565CE675785}"/>
          </ac:picMkLst>
        </pc:picChg>
        <pc:picChg chg="del">
          <ac:chgData name="Рощенко Глеб" userId="1629ebf22d083e8f" providerId="Windows Live" clId="Web-{B2C60226-553F-40CB-820D-C030DB4BFEB6}" dt="2022-12-06T18:31:37.333" v="700"/>
          <ac:picMkLst>
            <pc:docMk/>
            <pc:sldMk cId="749145869" sldId="369"/>
            <ac:picMk id="6" creationId="{4AD5A71A-0BD4-6EA6-59D7-8A062C05CD8D}"/>
          </ac:picMkLst>
        </pc:picChg>
        <pc:picChg chg="del">
          <ac:chgData name="Рощенко Глеб" userId="1629ebf22d083e8f" providerId="Windows Live" clId="Web-{B2C60226-553F-40CB-820D-C030DB4BFEB6}" dt="2022-12-06T18:31:37.287" v="698"/>
          <ac:picMkLst>
            <pc:docMk/>
            <pc:sldMk cId="749145869" sldId="369"/>
            <ac:picMk id="7" creationId="{8EDBB01E-7B45-A41E-4C69-FF4EB074368E}"/>
          </ac:picMkLst>
        </pc:picChg>
        <pc:picChg chg="del">
          <ac:chgData name="Рощенко Глеб" userId="1629ebf22d083e8f" providerId="Windows Live" clId="Web-{B2C60226-553F-40CB-820D-C030DB4BFEB6}" dt="2022-12-06T18:31:37.318" v="699"/>
          <ac:picMkLst>
            <pc:docMk/>
            <pc:sldMk cId="749145869" sldId="369"/>
            <ac:picMk id="8" creationId="{D63C5A70-9480-FFA7-DA84-80AC6F03AC68}"/>
          </ac:picMkLst>
        </pc:picChg>
        <pc:picChg chg="del">
          <ac:chgData name="Рощенко Глеб" userId="1629ebf22d083e8f" providerId="Windows Live" clId="Web-{B2C60226-553F-40CB-820D-C030DB4BFEB6}" dt="2022-12-06T18:31:37.224" v="696"/>
          <ac:picMkLst>
            <pc:docMk/>
            <pc:sldMk cId="749145869" sldId="369"/>
            <ac:picMk id="9" creationId="{51A223D1-819A-FB45-FB59-E93010922D17}"/>
          </ac:picMkLst>
        </pc:picChg>
        <pc:picChg chg="del">
          <ac:chgData name="Рощенко Глеб" userId="1629ebf22d083e8f" providerId="Windows Live" clId="Web-{B2C60226-553F-40CB-820D-C030DB4BFEB6}" dt="2022-12-06T18:31:37.224" v="695"/>
          <ac:picMkLst>
            <pc:docMk/>
            <pc:sldMk cId="749145869" sldId="369"/>
            <ac:picMk id="10" creationId="{5993C689-49CE-B440-D610-FCEE2F5560D8}"/>
          </ac:picMkLst>
        </pc:picChg>
        <pc:picChg chg="del">
          <ac:chgData name="Рощенко Глеб" userId="1629ebf22d083e8f" providerId="Windows Live" clId="Web-{B2C60226-553F-40CB-820D-C030DB4BFEB6}" dt="2022-12-06T18:31:37.224" v="694"/>
          <ac:picMkLst>
            <pc:docMk/>
            <pc:sldMk cId="749145869" sldId="369"/>
            <ac:picMk id="11" creationId="{417E8038-682A-5A69-93A6-4D1BB7FDAA43}"/>
          </ac:picMkLst>
        </pc:picChg>
        <pc:picChg chg="del">
          <ac:chgData name="Рощенко Глеб" userId="1629ebf22d083e8f" providerId="Windows Live" clId="Web-{B2C60226-553F-40CB-820D-C030DB4BFEB6}" dt="2022-12-06T18:31:37.224" v="693"/>
          <ac:picMkLst>
            <pc:docMk/>
            <pc:sldMk cId="749145869" sldId="369"/>
            <ac:picMk id="12" creationId="{F714F69F-0962-F222-22D4-894D9A579C87}"/>
          </ac:picMkLst>
        </pc:picChg>
        <pc:picChg chg="del">
          <ac:chgData name="Рощенко Глеб" userId="1629ebf22d083e8f" providerId="Windows Live" clId="Web-{B2C60226-553F-40CB-820D-C030DB4BFEB6}" dt="2022-12-06T18:31:37.365" v="701"/>
          <ac:picMkLst>
            <pc:docMk/>
            <pc:sldMk cId="749145869" sldId="369"/>
            <ac:picMk id="13" creationId="{91EC76ED-44E6-1DD1-FF0E-AAD9732FF9CE}"/>
          </ac:picMkLst>
        </pc:picChg>
        <pc:picChg chg="del">
          <ac:chgData name="Рощенко Глеб" userId="1629ebf22d083e8f" providerId="Windows Live" clId="Web-{B2C60226-553F-40CB-820D-C030DB4BFEB6}" dt="2022-12-06T18:31:37.380" v="702"/>
          <ac:picMkLst>
            <pc:docMk/>
            <pc:sldMk cId="749145869" sldId="369"/>
            <ac:picMk id="14" creationId="{7B9CD705-0C6A-496C-87C1-F6497901D74F}"/>
          </ac:picMkLst>
        </pc:picChg>
        <pc:picChg chg="del">
          <ac:chgData name="Рощенко Глеб" userId="1629ebf22d083e8f" providerId="Windows Live" clId="Web-{B2C60226-553F-40CB-820D-C030DB4BFEB6}" dt="2022-12-06T18:31:37.552" v="703"/>
          <ac:picMkLst>
            <pc:docMk/>
            <pc:sldMk cId="749145869" sldId="369"/>
            <ac:picMk id="15" creationId="{144DD697-36AD-219B-6F0E-BC6C983FD349}"/>
          </ac:picMkLst>
        </pc:picChg>
        <pc:picChg chg="del">
          <ac:chgData name="Рощенко Глеб" userId="1629ebf22d083e8f" providerId="Windows Live" clId="Web-{B2C60226-553F-40CB-820D-C030DB4BFEB6}" dt="2022-12-06T18:31:37.896" v="704"/>
          <ac:picMkLst>
            <pc:docMk/>
            <pc:sldMk cId="749145869" sldId="369"/>
            <ac:picMk id="16" creationId="{A3E4E015-CDE5-3801-BB87-56744B68915D}"/>
          </ac:picMkLst>
        </pc:picChg>
        <pc:picChg chg="add mod">
          <ac:chgData name="Рощенко Глеб" userId="1629ebf22d083e8f" providerId="Windows Live" clId="Web-{B2C60226-553F-40CB-820D-C030DB4BFEB6}" dt="2022-12-06T18:33:06.301" v="736" actId="1076"/>
          <ac:picMkLst>
            <pc:docMk/>
            <pc:sldMk cId="749145869" sldId="369"/>
            <ac:picMk id="17" creationId="{37F28831-43DB-BD07-5C07-C7F08B9ADB50}"/>
          </ac:picMkLst>
        </pc:picChg>
        <pc:picChg chg="add mod">
          <ac:chgData name="Рощенко Глеб" userId="1629ebf22d083e8f" providerId="Windows Live" clId="Web-{B2C60226-553F-40CB-820D-C030DB4BFEB6}" dt="2022-12-06T18:33:10.239" v="737" actId="1076"/>
          <ac:picMkLst>
            <pc:docMk/>
            <pc:sldMk cId="749145869" sldId="369"/>
            <ac:picMk id="18" creationId="{2A5E72D8-4B0D-F1BA-D1B3-F4F7FACC27B1}"/>
          </ac:picMkLst>
        </pc:picChg>
        <pc:picChg chg="add mod">
          <ac:chgData name="Рощенко Глеб" userId="1629ebf22d083e8f" providerId="Windows Live" clId="Web-{B2C60226-553F-40CB-820D-C030DB4BFEB6}" dt="2022-12-06T18:33:04.223" v="733" actId="1076"/>
          <ac:picMkLst>
            <pc:docMk/>
            <pc:sldMk cId="749145869" sldId="369"/>
            <ac:picMk id="19" creationId="{8450BC55-157B-5A90-A07D-802BF7D162D5}"/>
          </ac:picMkLst>
        </pc:picChg>
        <pc:picChg chg="add mod">
          <ac:chgData name="Рощенко Глеб" userId="1629ebf22d083e8f" providerId="Windows Live" clId="Web-{B2C60226-553F-40CB-820D-C030DB4BFEB6}" dt="2022-12-06T18:33:14.161" v="738" actId="1076"/>
          <ac:picMkLst>
            <pc:docMk/>
            <pc:sldMk cId="749145869" sldId="369"/>
            <ac:picMk id="20" creationId="{488F0741-FD87-36AA-8085-D94EFE17DD90}"/>
          </ac:picMkLst>
        </pc:picChg>
        <pc:picChg chg="add mod">
          <ac:chgData name="Рощенко Глеб" userId="1629ebf22d083e8f" providerId="Windows Live" clId="Web-{B2C60226-553F-40CB-820D-C030DB4BFEB6}" dt="2022-12-06T18:33:15.333" v="739" actId="1076"/>
          <ac:picMkLst>
            <pc:docMk/>
            <pc:sldMk cId="749145869" sldId="369"/>
            <ac:picMk id="21" creationId="{A94922E4-864D-8675-7542-87E8FF0CEC56}"/>
          </ac:picMkLst>
        </pc:picChg>
        <pc:picChg chg="add mod">
          <ac:chgData name="Рощенко Глеб" userId="1629ebf22d083e8f" providerId="Windows Live" clId="Web-{B2C60226-553F-40CB-820D-C030DB4BFEB6}" dt="2022-12-06T18:32:46.317" v="726" actId="1076"/>
          <ac:picMkLst>
            <pc:docMk/>
            <pc:sldMk cId="749145869" sldId="369"/>
            <ac:picMk id="22" creationId="{E63C3795-A52B-3DA1-B3DE-393D1753492F}"/>
          </ac:picMkLst>
        </pc:picChg>
        <pc:picChg chg="add mod">
          <ac:chgData name="Рощенко Глеб" userId="1629ebf22d083e8f" providerId="Windows Live" clId="Web-{B2C60226-553F-40CB-820D-C030DB4BFEB6}" dt="2022-12-06T18:32:48.036" v="727" actId="1076"/>
          <ac:picMkLst>
            <pc:docMk/>
            <pc:sldMk cId="749145869" sldId="369"/>
            <ac:picMk id="23" creationId="{2C110E09-9211-9395-6CA5-44ACB767BDC9}"/>
          </ac:picMkLst>
        </pc:picChg>
        <pc:picChg chg="add mod">
          <ac:chgData name="Рощенко Глеб" userId="1629ebf22d083e8f" providerId="Windows Live" clId="Web-{B2C60226-553F-40CB-820D-C030DB4BFEB6}" dt="2022-12-06T18:33:04.270" v="734" actId="1076"/>
          <ac:picMkLst>
            <pc:docMk/>
            <pc:sldMk cId="749145869" sldId="369"/>
            <ac:picMk id="24" creationId="{7CAC940C-7A90-FB50-F0B5-2D13FB14220B}"/>
          </ac:picMkLst>
        </pc:picChg>
        <pc:picChg chg="add mod">
          <ac:chgData name="Рощенко Глеб" userId="1629ebf22d083e8f" providerId="Windows Live" clId="Web-{B2C60226-553F-40CB-820D-C030DB4BFEB6}" dt="2022-12-06T18:32:38.708" v="723" actId="1076"/>
          <ac:picMkLst>
            <pc:docMk/>
            <pc:sldMk cId="749145869" sldId="369"/>
            <ac:picMk id="25" creationId="{D5E59093-6335-1A5A-862D-F24EE9B51B3F}"/>
          </ac:picMkLst>
        </pc:picChg>
      </pc:sldChg>
      <pc:sldChg chg="new del">
        <pc:chgData name="Рощенко Глеб" userId="1629ebf22d083e8f" providerId="Windows Live" clId="Web-{B2C60226-553F-40CB-820D-C030DB4BFEB6}" dt="2022-12-06T19:14:07.587" v="784"/>
        <pc:sldMkLst>
          <pc:docMk/>
          <pc:sldMk cId="27655441" sldId="370"/>
        </pc:sldMkLst>
      </pc:sldChg>
    </pc:docChg>
  </pc:docChgLst>
  <pc:docChgLst>
    <pc:chgData name="Гость" providerId="Windows Live" clId="Web-{4746B601-015A-4D5A-92DE-9FC176255B7E}"/>
    <pc:docChg chg="modSld">
      <pc:chgData name="Гость" userId="" providerId="Windows Live" clId="Web-{4746B601-015A-4D5A-92DE-9FC176255B7E}" dt="2022-12-09T13:37:13.740" v="1202"/>
      <pc:docMkLst>
        <pc:docMk/>
      </pc:docMkLst>
      <pc:sldChg chg="modNotes">
        <pc:chgData name="Гость" userId="" providerId="Windows Live" clId="Web-{4746B601-015A-4D5A-92DE-9FC176255B7E}" dt="2022-12-09T13:37:13.740" v="1202"/>
        <pc:sldMkLst>
          <pc:docMk/>
          <pc:sldMk cId="3704559098" sldId="273"/>
        </pc:sldMkLst>
      </pc:sldChg>
      <pc:sldChg chg="modSp">
        <pc:chgData name="Гость" userId="" providerId="Windows Live" clId="Web-{4746B601-015A-4D5A-92DE-9FC176255B7E}" dt="2022-12-09T12:23:52.385" v="89"/>
        <pc:sldMkLst>
          <pc:docMk/>
          <pc:sldMk cId="1225230658" sldId="306"/>
        </pc:sldMkLst>
        <pc:graphicFrameChg chg="mod modGraphic">
          <ac:chgData name="Гость" userId="" providerId="Windows Live" clId="Web-{4746B601-015A-4D5A-92DE-9FC176255B7E}" dt="2022-12-09T12:23:52.385" v="89"/>
          <ac:graphicFrameMkLst>
            <pc:docMk/>
            <pc:sldMk cId="1225230658" sldId="306"/>
            <ac:graphicFrameMk id="210" creationId="{00000000-0000-0000-0000-000000000000}"/>
          </ac:graphicFrameMkLst>
        </pc:graphicFrameChg>
      </pc:sldChg>
      <pc:sldChg chg="modSp">
        <pc:chgData name="Гость" userId="" providerId="Windows Live" clId="Web-{4746B601-015A-4D5A-92DE-9FC176255B7E}" dt="2022-12-09T12:22:16.618" v="70" actId="1076"/>
        <pc:sldMkLst>
          <pc:docMk/>
          <pc:sldMk cId="1483417052" sldId="308"/>
        </pc:sldMkLst>
        <pc:picChg chg="mod">
          <ac:chgData name="Гость" userId="" providerId="Windows Live" clId="Web-{4746B601-015A-4D5A-92DE-9FC176255B7E}" dt="2022-12-09T12:22:10.009" v="68" actId="1076"/>
          <ac:picMkLst>
            <pc:docMk/>
            <pc:sldMk cId="1483417052" sldId="308"/>
            <ac:picMk id="2" creationId="{B566B5DF-1F43-034E-F9F1-8A4E4B536187}"/>
          </ac:picMkLst>
        </pc:picChg>
        <pc:picChg chg="mod">
          <ac:chgData name="Гость" userId="" providerId="Windows Live" clId="Web-{4746B601-015A-4D5A-92DE-9FC176255B7E}" dt="2022-12-09T12:21:55.462" v="62" actId="1076"/>
          <ac:picMkLst>
            <pc:docMk/>
            <pc:sldMk cId="1483417052" sldId="308"/>
            <ac:picMk id="6" creationId="{D97D0F4F-38C5-A9AF-D150-A59A60C3961B}"/>
          </ac:picMkLst>
        </pc:picChg>
        <pc:picChg chg="mod">
          <ac:chgData name="Гость" userId="" providerId="Windows Live" clId="Web-{4746B601-015A-4D5A-92DE-9FC176255B7E}" dt="2022-12-09T12:21:47.493" v="58" actId="1076"/>
          <ac:picMkLst>
            <pc:docMk/>
            <pc:sldMk cId="1483417052" sldId="308"/>
            <ac:picMk id="7" creationId="{AD118554-88F1-34D5-AC03-8CF2F5708B59}"/>
          </ac:picMkLst>
        </pc:picChg>
        <pc:picChg chg="mod">
          <ac:chgData name="Гость" userId="" providerId="Windows Live" clId="Web-{4746B601-015A-4D5A-92DE-9FC176255B7E}" dt="2022-12-09T12:22:13.181" v="69" actId="1076"/>
          <ac:picMkLst>
            <pc:docMk/>
            <pc:sldMk cId="1483417052" sldId="308"/>
            <ac:picMk id="8" creationId="{EECA002F-12F2-6164-037B-ACA9D62F7845}"/>
          </ac:picMkLst>
        </pc:picChg>
        <pc:picChg chg="mod">
          <ac:chgData name="Гость" userId="" providerId="Windows Live" clId="Web-{4746B601-015A-4D5A-92DE-9FC176255B7E}" dt="2022-12-09T12:22:16.618" v="70" actId="1076"/>
          <ac:picMkLst>
            <pc:docMk/>
            <pc:sldMk cId="1483417052" sldId="308"/>
            <ac:picMk id="9" creationId="{F30190B9-4832-4A15-C9E9-F2258B1F7EDC}"/>
          </ac:picMkLst>
        </pc:picChg>
        <pc:picChg chg="mod">
          <ac:chgData name="Гость" userId="" providerId="Windows Live" clId="Web-{4746B601-015A-4D5A-92DE-9FC176255B7E}" dt="2022-12-09T12:21:52.899" v="61" actId="1076"/>
          <ac:picMkLst>
            <pc:docMk/>
            <pc:sldMk cId="1483417052" sldId="308"/>
            <ac:picMk id="11" creationId="{85CEC88C-53DC-5F17-F939-781CB7B8E788}"/>
          </ac:picMkLst>
        </pc:picChg>
      </pc:sldChg>
      <pc:sldChg chg="modSp">
        <pc:chgData name="Гость" userId="" providerId="Windows Live" clId="Web-{4746B601-015A-4D5A-92DE-9FC176255B7E}" dt="2022-12-09T12:22:24.118" v="74"/>
        <pc:sldMkLst>
          <pc:docMk/>
          <pc:sldMk cId="4085141228" sldId="356"/>
        </pc:sldMkLst>
        <pc:graphicFrameChg chg="mod modGraphic">
          <ac:chgData name="Гость" userId="" providerId="Windows Live" clId="Web-{4746B601-015A-4D5A-92DE-9FC176255B7E}" dt="2022-12-09T12:22:24.118" v="74"/>
          <ac:graphicFrameMkLst>
            <pc:docMk/>
            <pc:sldMk cId="4085141228" sldId="356"/>
            <ac:graphicFrameMk id="5" creationId="{91130031-EC66-7986-0F2B-E038904F9022}"/>
          </ac:graphicFrameMkLst>
        </pc:graphicFrameChg>
      </pc:sldChg>
      <pc:sldChg chg="modSp">
        <pc:chgData name="Гость" userId="" providerId="Windows Live" clId="Web-{4746B601-015A-4D5A-92DE-9FC176255B7E}" dt="2022-12-09T12:19:03.553" v="1" actId="20577"/>
        <pc:sldMkLst>
          <pc:docMk/>
          <pc:sldMk cId="4024645731" sldId="372"/>
        </pc:sldMkLst>
        <pc:spChg chg="mod">
          <ac:chgData name="Гость" userId="" providerId="Windows Live" clId="Web-{4746B601-015A-4D5A-92DE-9FC176255B7E}" dt="2022-12-09T12:19:03.553" v="1" actId="20577"/>
          <ac:spMkLst>
            <pc:docMk/>
            <pc:sldMk cId="4024645731" sldId="372"/>
            <ac:spMk id="3" creationId="{6D18FF52-F958-9943-54AF-42D614AE1C31}"/>
          </ac:spMkLst>
        </pc:spChg>
      </pc:sldChg>
      <pc:sldChg chg="modSp">
        <pc:chgData name="Гость" userId="" providerId="Windows Live" clId="Web-{4746B601-015A-4D5A-92DE-9FC176255B7E}" dt="2022-12-09T12:24:30.761" v="93" actId="1076"/>
        <pc:sldMkLst>
          <pc:docMk/>
          <pc:sldMk cId="47185099" sldId="385"/>
        </pc:sldMkLst>
        <pc:spChg chg="mod">
          <ac:chgData name="Гость" userId="" providerId="Windows Live" clId="Web-{4746B601-015A-4D5A-92DE-9FC176255B7E}" dt="2022-12-09T12:24:30.761" v="93" actId="1076"/>
          <ac:spMkLst>
            <pc:docMk/>
            <pc:sldMk cId="47185099" sldId="385"/>
            <ac:spMk id="2" creationId="{CB5E31E3-29F8-A2D8-4CDE-584B7DE66316}"/>
          </ac:spMkLst>
        </pc:spChg>
      </pc:sldChg>
    </pc:docChg>
  </pc:docChgLst>
  <pc:docChgLst>
    <pc:chgData name="Гость" providerId="Windows Live" clId="Web-{FC8E14B5-D195-47CE-92DE-C84DC39CACBB}"/>
    <pc:docChg chg="modSld">
      <pc:chgData name="Гость" userId="" providerId="Windows Live" clId="Web-{FC8E14B5-D195-47CE-92DE-C84DC39CACBB}" dt="2022-12-08T21:27:45.638" v="42"/>
      <pc:docMkLst>
        <pc:docMk/>
      </pc:docMkLst>
      <pc:sldChg chg="modSp">
        <pc:chgData name="Гость" userId="" providerId="Windows Live" clId="Web-{FC8E14B5-D195-47CE-92DE-C84DC39CACBB}" dt="2022-12-08T21:25:33.108" v="0"/>
        <pc:sldMkLst>
          <pc:docMk/>
          <pc:sldMk cId="1225230658" sldId="306"/>
        </pc:sldMkLst>
        <pc:graphicFrameChg chg="modGraphic">
          <ac:chgData name="Гость" userId="" providerId="Windows Live" clId="Web-{FC8E14B5-D195-47CE-92DE-C84DC39CACBB}" dt="2022-12-08T21:25:33.108" v="0"/>
          <ac:graphicFrameMkLst>
            <pc:docMk/>
            <pc:sldMk cId="1225230658" sldId="306"/>
            <ac:graphicFrameMk id="210" creationId="{00000000-0000-0000-0000-000000000000}"/>
          </ac:graphicFrameMkLst>
        </pc:graphicFrameChg>
      </pc:sldChg>
      <pc:sldChg chg="modSp">
        <pc:chgData name="Гость" userId="" providerId="Windows Live" clId="Web-{FC8E14B5-D195-47CE-92DE-C84DC39CACBB}" dt="2022-12-08T21:26:53.576" v="22"/>
        <pc:sldMkLst>
          <pc:docMk/>
          <pc:sldMk cId="3145613400" sldId="370"/>
        </pc:sldMkLst>
        <pc:graphicFrameChg chg="mod modGraphic">
          <ac:chgData name="Гость" userId="" providerId="Windows Live" clId="Web-{FC8E14B5-D195-47CE-92DE-C84DC39CACBB}" dt="2022-12-08T21:26:53.576" v="22"/>
          <ac:graphicFrameMkLst>
            <pc:docMk/>
            <pc:sldMk cId="3145613400" sldId="370"/>
            <ac:graphicFrameMk id="210" creationId="{00000000-0000-0000-0000-000000000000}"/>
          </ac:graphicFrameMkLst>
        </pc:graphicFrameChg>
      </pc:sldChg>
      <pc:sldChg chg="modSp">
        <pc:chgData name="Гость" userId="" providerId="Windows Live" clId="Web-{FC8E14B5-D195-47CE-92DE-C84DC39CACBB}" dt="2022-12-08T21:27:45.638" v="42"/>
        <pc:sldMkLst>
          <pc:docMk/>
          <pc:sldMk cId="3311579746" sldId="371"/>
        </pc:sldMkLst>
        <pc:graphicFrameChg chg="mod modGraphic">
          <ac:chgData name="Гость" userId="" providerId="Windows Live" clId="Web-{FC8E14B5-D195-47CE-92DE-C84DC39CACBB}" dt="2022-12-08T21:27:45.638" v="42"/>
          <ac:graphicFrameMkLst>
            <pc:docMk/>
            <pc:sldMk cId="3311579746" sldId="371"/>
            <ac:graphicFrameMk id="210" creationId="{00000000-0000-0000-0000-000000000000}"/>
          </ac:graphicFrameMkLst>
        </pc:graphicFrameChg>
      </pc:sldChg>
    </pc:docChg>
  </pc:docChgLst>
  <pc:docChgLst>
    <pc:chgData name="Дарья Григорьева" userId="87e0bc58f0e026a6" providerId="LiveId" clId="{50E26667-818A-4781-9E5D-84B79ED4E4AC}"/>
    <pc:docChg chg="undo redo custSel addSld delSld modSld">
      <pc:chgData name="Дарья Григорьева" userId="87e0bc58f0e026a6" providerId="LiveId" clId="{50E26667-818A-4781-9E5D-84B79ED4E4AC}" dt="2022-12-06T16:02:28.495" v="721" actId="20577"/>
      <pc:docMkLst>
        <pc:docMk/>
      </pc:docMkLst>
      <pc:sldChg chg="del">
        <pc:chgData name="Дарья Григорьева" userId="87e0bc58f0e026a6" providerId="LiveId" clId="{50E26667-818A-4781-9E5D-84B79ED4E4AC}" dt="2022-12-06T15:54:16.939" v="648" actId="2696"/>
        <pc:sldMkLst>
          <pc:docMk/>
          <pc:sldMk cId="2328942038" sldId="262"/>
        </pc:sldMkLst>
      </pc:sldChg>
      <pc:sldChg chg="add del">
        <pc:chgData name="Дарья Григорьева" userId="87e0bc58f0e026a6" providerId="LiveId" clId="{50E26667-818A-4781-9E5D-84B79ED4E4AC}" dt="2022-12-06T15:54:19.235" v="650"/>
        <pc:sldMkLst>
          <pc:docMk/>
          <pc:sldMk cId="3204101601" sldId="262"/>
        </pc:sldMkLst>
      </pc:sldChg>
      <pc:sldChg chg="modSp mod">
        <pc:chgData name="Дарья Григорьева" userId="87e0bc58f0e026a6" providerId="LiveId" clId="{50E26667-818A-4781-9E5D-84B79ED4E4AC}" dt="2022-12-06T15:53:05.409" v="620" actId="20577"/>
        <pc:sldMkLst>
          <pc:docMk/>
          <pc:sldMk cId="3503367494" sldId="288"/>
        </pc:sldMkLst>
        <pc:spChg chg="mod">
          <ac:chgData name="Дарья Григорьева" userId="87e0bc58f0e026a6" providerId="LiveId" clId="{50E26667-818A-4781-9E5D-84B79ED4E4AC}" dt="2022-12-06T15:52:14.356" v="578" actId="1076"/>
          <ac:spMkLst>
            <pc:docMk/>
            <pc:sldMk cId="3503367494" sldId="288"/>
            <ac:spMk id="2" creationId="{F54B43B2-F05D-0E14-E7D7-401868272EC8}"/>
          </ac:spMkLst>
        </pc:spChg>
        <pc:spChg chg="mod">
          <ac:chgData name="Дарья Григорьева" userId="87e0bc58f0e026a6" providerId="LiveId" clId="{50E26667-818A-4781-9E5D-84B79ED4E4AC}" dt="2022-12-06T15:51:42.076" v="572" actId="1076"/>
          <ac:spMkLst>
            <pc:docMk/>
            <pc:sldMk cId="3503367494" sldId="288"/>
            <ac:spMk id="3" creationId="{297C74A4-AA0B-EA4A-BAF5-DD8AB0A793EA}"/>
          </ac:spMkLst>
        </pc:spChg>
        <pc:spChg chg="mod">
          <ac:chgData name="Дарья Григорьева" userId="87e0bc58f0e026a6" providerId="LiveId" clId="{50E26667-818A-4781-9E5D-84B79ED4E4AC}" dt="2022-12-06T15:51:37.091" v="571" actId="1076"/>
          <ac:spMkLst>
            <pc:docMk/>
            <pc:sldMk cId="3503367494" sldId="288"/>
            <ac:spMk id="4" creationId="{C3ECA3ED-0A9F-D057-7C8A-7F475AA72C08}"/>
          </ac:spMkLst>
        </pc:spChg>
        <pc:spChg chg="mod">
          <ac:chgData name="Дарья Григорьева" userId="87e0bc58f0e026a6" providerId="LiveId" clId="{50E26667-818A-4781-9E5D-84B79ED4E4AC}" dt="2022-12-06T15:47:58.292" v="560" actId="20577"/>
          <ac:spMkLst>
            <pc:docMk/>
            <pc:sldMk cId="3503367494" sldId="288"/>
            <ac:spMk id="532" creationId="{00000000-0000-0000-0000-000000000000}"/>
          </ac:spMkLst>
        </pc:spChg>
        <pc:spChg chg="mod">
          <ac:chgData name="Дарья Григорьева" userId="87e0bc58f0e026a6" providerId="LiveId" clId="{50E26667-818A-4781-9E5D-84B79ED4E4AC}" dt="2022-12-06T15:53:05.409" v="620" actId="20577"/>
          <ac:spMkLst>
            <pc:docMk/>
            <pc:sldMk cId="3503367494" sldId="288"/>
            <ac:spMk id="535" creationId="{00000000-0000-0000-0000-000000000000}"/>
          </ac:spMkLst>
        </pc:spChg>
        <pc:picChg chg="mod">
          <ac:chgData name="Дарья Григорьева" userId="87e0bc58f0e026a6" providerId="LiveId" clId="{50E26667-818A-4781-9E5D-84B79ED4E4AC}" dt="2022-12-06T15:50:57.196" v="566" actId="1076"/>
          <ac:picMkLst>
            <pc:docMk/>
            <pc:sldMk cId="3503367494" sldId="288"/>
            <ac:picMk id="6" creationId="{2E0F6A81-64A1-5AA8-6171-D728DF050541}"/>
          </ac:picMkLst>
        </pc:picChg>
        <pc:picChg chg="mod">
          <ac:chgData name="Дарья Григорьева" userId="87e0bc58f0e026a6" providerId="LiveId" clId="{50E26667-818A-4781-9E5D-84B79ED4E4AC}" dt="2022-12-06T15:52:00.380" v="575" actId="1076"/>
          <ac:picMkLst>
            <pc:docMk/>
            <pc:sldMk cId="3503367494" sldId="288"/>
            <ac:picMk id="8" creationId="{ADD4BE78-CCDA-5C56-3EEC-3300B6B3D6F3}"/>
          </ac:picMkLst>
        </pc:picChg>
        <pc:picChg chg="mod">
          <ac:chgData name="Дарья Григорьева" userId="87e0bc58f0e026a6" providerId="LiveId" clId="{50E26667-818A-4781-9E5D-84B79ED4E4AC}" dt="2022-12-06T15:52:12.428" v="577" actId="1076"/>
          <ac:picMkLst>
            <pc:docMk/>
            <pc:sldMk cId="3503367494" sldId="288"/>
            <ac:picMk id="4100" creationId="{A4920B24-3FCC-677D-E7E3-79A829A37F24}"/>
          </ac:picMkLst>
        </pc:picChg>
        <pc:picChg chg="mod">
          <ac:chgData name="Дарья Григорьева" userId="87e0bc58f0e026a6" providerId="LiveId" clId="{50E26667-818A-4781-9E5D-84B79ED4E4AC}" dt="2022-12-06T15:50:57.196" v="566" actId="1076"/>
          <ac:picMkLst>
            <pc:docMk/>
            <pc:sldMk cId="3503367494" sldId="288"/>
            <ac:picMk id="4102" creationId="{BC145387-26A2-82D3-37C2-BEF6B2DDC568}"/>
          </ac:picMkLst>
        </pc:picChg>
      </pc:sldChg>
      <pc:sldChg chg="modSp mod">
        <pc:chgData name="Дарья Григорьева" userId="87e0bc58f0e026a6" providerId="LiveId" clId="{50E26667-818A-4781-9E5D-84B79ED4E4AC}" dt="2022-12-06T15:57:51.135" v="714" actId="1076"/>
        <pc:sldMkLst>
          <pc:docMk/>
          <pc:sldMk cId="1483417052" sldId="308"/>
        </pc:sldMkLst>
        <pc:picChg chg="mod">
          <ac:chgData name="Дарья Григорьева" userId="87e0bc58f0e026a6" providerId="LiveId" clId="{50E26667-818A-4781-9E5D-84B79ED4E4AC}" dt="2022-12-06T15:57:51.135" v="714" actId="1076"/>
          <ac:picMkLst>
            <pc:docMk/>
            <pc:sldMk cId="1483417052" sldId="308"/>
            <ac:picMk id="2" creationId="{E895CA1D-0AA1-B432-1F52-6778F7CF76F6}"/>
          </ac:picMkLst>
        </pc:picChg>
        <pc:picChg chg="mod">
          <ac:chgData name="Дарья Григорьева" userId="87e0bc58f0e026a6" providerId="LiveId" clId="{50E26667-818A-4781-9E5D-84B79ED4E4AC}" dt="2022-12-06T15:57:45.015" v="712" actId="1076"/>
          <ac:picMkLst>
            <pc:docMk/>
            <pc:sldMk cId="1483417052" sldId="308"/>
            <ac:picMk id="5" creationId="{3B5EB066-0469-A332-68F1-890BC8DAE167}"/>
          </ac:picMkLst>
        </pc:picChg>
      </pc:sldChg>
      <pc:sldChg chg="modSp mod">
        <pc:chgData name="Дарья Григорьева" userId="87e0bc58f0e026a6" providerId="LiveId" clId="{50E26667-818A-4781-9E5D-84B79ED4E4AC}" dt="2022-12-06T16:02:28.495" v="721" actId="20577"/>
        <pc:sldMkLst>
          <pc:docMk/>
          <pc:sldMk cId="3746484402" sldId="319"/>
        </pc:sldMkLst>
        <pc:graphicFrameChg chg="modGraphic">
          <ac:chgData name="Дарья Григорьева" userId="87e0bc58f0e026a6" providerId="LiveId" clId="{50E26667-818A-4781-9E5D-84B79ED4E4AC}" dt="2022-12-06T16:02:28.495" v="721" actId="20577"/>
          <ac:graphicFrameMkLst>
            <pc:docMk/>
            <pc:sldMk cId="3746484402" sldId="319"/>
            <ac:graphicFrameMk id="4" creationId="{BBC6976F-3EC9-7199-AE73-9472C2BA298D}"/>
          </ac:graphicFrameMkLst>
        </pc:graphicFrameChg>
      </pc:sldChg>
      <pc:sldChg chg="addSp delSp modSp add mod">
        <pc:chgData name="Дарья Григорьева" userId="87e0bc58f0e026a6" providerId="LiveId" clId="{50E26667-818A-4781-9E5D-84B79ED4E4AC}" dt="2022-12-06T15:36:29.503" v="405" actId="6549"/>
        <pc:sldMkLst>
          <pc:docMk/>
          <pc:sldMk cId="2685280989" sldId="354"/>
        </pc:sldMkLst>
        <pc:spChg chg="mod">
          <ac:chgData name="Дарья Григорьева" userId="87e0bc58f0e026a6" providerId="LiveId" clId="{50E26667-818A-4781-9E5D-84B79ED4E4AC}" dt="2022-12-06T15:25:54.341" v="75" actId="14100"/>
          <ac:spMkLst>
            <pc:docMk/>
            <pc:sldMk cId="2685280989" sldId="354"/>
            <ac:spMk id="2" creationId="{15C21CB4-6352-004E-20F3-F2909A85A51C}"/>
          </ac:spMkLst>
        </pc:spChg>
        <pc:spChg chg="add mod">
          <ac:chgData name="Дарья Григорьева" userId="87e0bc58f0e026a6" providerId="LiveId" clId="{50E26667-818A-4781-9E5D-84B79ED4E4AC}" dt="2022-12-06T15:35:45.837" v="305" actId="20577"/>
          <ac:spMkLst>
            <pc:docMk/>
            <pc:sldMk cId="2685280989" sldId="354"/>
            <ac:spMk id="3" creationId="{46647DF6-92F0-CF6F-3360-C57D019DFEBC}"/>
          </ac:spMkLst>
        </pc:spChg>
        <pc:spChg chg="add mod">
          <ac:chgData name="Дарья Григорьева" userId="87e0bc58f0e026a6" providerId="LiveId" clId="{50E26667-818A-4781-9E5D-84B79ED4E4AC}" dt="2022-12-06T15:35:50.678" v="319" actId="20577"/>
          <ac:spMkLst>
            <pc:docMk/>
            <pc:sldMk cId="2685280989" sldId="354"/>
            <ac:spMk id="4" creationId="{7B240ADB-0C80-CD4F-0103-359F11ACC9B6}"/>
          </ac:spMkLst>
        </pc:spChg>
        <pc:spChg chg="add mod">
          <ac:chgData name="Дарья Григорьева" userId="87e0bc58f0e026a6" providerId="LiveId" clId="{50E26667-818A-4781-9E5D-84B79ED4E4AC}" dt="2022-12-06T15:36:29.503" v="405" actId="6549"/>
          <ac:spMkLst>
            <pc:docMk/>
            <pc:sldMk cId="2685280989" sldId="354"/>
            <ac:spMk id="5" creationId="{BBA8352B-92BD-92C4-2D42-C4681FE719A8}"/>
          </ac:spMkLst>
        </pc:spChg>
        <pc:graphicFrameChg chg="del mod modGraphic">
          <ac:chgData name="Дарья Григорьева" userId="87e0bc58f0e026a6" providerId="LiveId" clId="{50E26667-818A-4781-9E5D-84B79ED4E4AC}" dt="2022-12-06T15:30:26.216" v="125" actId="478"/>
          <ac:graphicFrameMkLst>
            <pc:docMk/>
            <pc:sldMk cId="2685280989" sldId="354"/>
            <ac:graphicFrameMk id="210" creationId="{00000000-0000-0000-0000-000000000000}"/>
          </ac:graphicFrameMkLst>
        </pc:graphicFrameChg>
      </pc:sldChg>
      <pc:sldChg chg="modSp new mod modNotesTx">
        <pc:chgData name="Дарья Григорьева" userId="87e0bc58f0e026a6" providerId="LiveId" clId="{50E26667-818A-4781-9E5D-84B79ED4E4AC}" dt="2022-12-06T15:41:01.137" v="490" actId="14100"/>
        <pc:sldMkLst>
          <pc:docMk/>
          <pc:sldMk cId="362080222" sldId="355"/>
        </pc:sldMkLst>
        <pc:spChg chg="mod">
          <ac:chgData name="Дарья Григорьева" userId="87e0bc58f0e026a6" providerId="LiveId" clId="{50E26667-818A-4781-9E5D-84B79ED4E4AC}" dt="2022-12-06T15:38:51.513" v="429" actId="20577"/>
          <ac:spMkLst>
            <pc:docMk/>
            <pc:sldMk cId="362080222" sldId="355"/>
            <ac:spMk id="2" creationId="{B2F5C44C-28B7-6A60-CFBB-2C72F691987F}"/>
          </ac:spMkLst>
        </pc:spChg>
        <pc:spChg chg="mod">
          <ac:chgData name="Дарья Григорьева" userId="87e0bc58f0e026a6" providerId="LiveId" clId="{50E26667-818A-4781-9E5D-84B79ED4E4AC}" dt="2022-12-06T15:39:38.260" v="468" actId="12"/>
          <ac:spMkLst>
            <pc:docMk/>
            <pc:sldMk cId="362080222" sldId="355"/>
            <ac:spMk id="3" creationId="{973BB63F-A355-24EA-20D2-614A221E1DB8}"/>
          </ac:spMkLst>
        </pc:spChg>
        <pc:spChg chg="mod">
          <ac:chgData name="Дарья Григорьева" userId="87e0bc58f0e026a6" providerId="LiveId" clId="{50E26667-818A-4781-9E5D-84B79ED4E4AC}" dt="2022-12-06T15:39:18.146" v="453" actId="20577"/>
          <ac:spMkLst>
            <pc:docMk/>
            <pc:sldMk cId="362080222" sldId="355"/>
            <ac:spMk id="4" creationId="{58694D80-AA98-BA17-2A13-CA65BF691BC7}"/>
          </ac:spMkLst>
        </pc:spChg>
        <pc:spChg chg="mod">
          <ac:chgData name="Дарья Григорьева" userId="87e0bc58f0e026a6" providerId="LiveId" clId="{50E26667-818A-4781-9E5D-84B79ED4E4AC}" dt="2022-12-06T15:41:01.137" v="490" actId="14100"/>
          <ac:spMkLst>
            <pc:docMk/>
            <pc:sldMk cId="362080222" sldId="355"/>
            <ac:spMk id="5" creationId="{D726AC18-D4CC-EF3E-BB4B-F0DEF6E56179}"/>
          </ac:spMkLst>
        </pc:spChg>
      </pc:sldChg>
      <pc:sldChg chg="addSp delSp modSp new mod">
        <pc:chgData name="Дарья Григорьева" userId="87e0bc58f0e026a6" providerId="LiveId" clId="{50E26667-818A-4781-9E5D-84B79ED4E4AC}" dt="2022-12-06T15:47:26.699" v="544" actId="20577"/>
        <pc:sldMkLst>
          <pc:docMk/>
          <pc:sldMk cId="4085141228" sldId="356"/>
        </pc:sldMkLst>
        <pc:spChg chg="mod">
          <ac:chgData name="Дарья Григорьева" userId="87e0bc58f0e026a6" providerId="LiveId" clId="{50E26667-818A-4781-9E5D-84B79ED4E4AC}" dt="2022-12-06T15:46:33.451" v="527" actId="20577"/>
          <ac:spMkLst>
            <pc:docMk/>
            <pc:sldMk cId="4085141228" sldId="356"/>
            <ac:spMk id="2" creationId="{4D5DDDA3-913E-846A-FA9E-4033EE1B312A}"/>
          </ac:spMkLst>
        </pc:spChg>
        <pc:spChg chg="del">
          <ac:chgData name="Дарья Григорьева" userId="87e0bc58f0e026a6" providerId="LiveId" clId="{50E26667-818A-4781-9E5D-84B79ED4E4AC}" dt="2022-12-06T15:46:43.395" v="528"/>
          <ac:spMkLst>
            <pc:docMk/>
            <pc:sldMk cId="4085141228" sldId="356"/>
            <ac:spMk id="3" creationId="{B13546FD-89BF-F49C-46FC-A05FB0BEF9AB}"/>
          </ac:spMkLst>
        </pc:spChg>
        <pc:spChg chg="add mod">
          <ac:chgData name="Дарья Григорьева" userId="87e0bc58f0e026a6" providerId="LiveId" clId="{50E26667-818A-4781-9E5D-84B79ED4E4AC}" dt="2022-12-06T15:46:46.483" v="529" actId="14100"/>
          <ac:spMkLst>
            <pc:docMk/>
            <pc:sldMk cId="4085141228" sldId="356"/>
            <ac:spMk id="6" creationId="{134270E6-ACE0-7B24-B5BD-3A2C8544746F}"/>
          </ac:spMkLst>
        </pc:spChg>
        <pc:graphicFrameChg chg="add mod modGraphic">
          <ac:chgData name="Дарья Григорьева" userId="87e0bc58f0e026a6" providerId="LiveId" clId="{50E26667-818A-4781-9E5D-84B79ED4E4AC}" dt="2022-12-06T15:47:26.699" v="544" actId="20577"/>
          <ac:graphicFrameMkLst>
            <pc:docMk/>
            <pc:sldMk cId="4085141228" sldId="356"/>
            <ac:graphicFrameMk id="5" creationId="{91130031-EC66-7986-0F2B-E038904F9022}"/>
          </ac:graphicFrameMkLst>
        </pc:graphicFrameChg>
      </pc:sldChg>
      <pc:sldChg chg="addSp delSp modSp add mod">
        <pc:chgData name="Дарья Григорьева" userId="87e0bc58f0e026a6" providerId="LiveId" clId="{50E26667-818A-4781-9E5D-84B79ED4E4AC}" dt="2022-12-06T15:54:10.910" v="647" actId="478"/>
        <pc:sldMkLst>
          <pc:docMk/>
          <pc:sldMk cId="1336905569" sldId="357"/>
        </pc:sldMkLst>
        <pc:spChg chg="add mod">
          <ac:chgData name="Дарья Григорьева" userId="87e0bc58f0e026a6" providerId="LiveId" clId="{50E26667-818A-4781-9E5D-84B79ED4E4AC}" dt="2022-12-06T15:54:10.910" v="647" actId="478"/>
          <ac:spMkLst>
            <pc:docMk/>
            <pc:sldMk cId="1336905569" sldId="357"/>
            <ac:spMk id="3" creationId="{A37C5B50-0262-E049-1C7D-F932FCE92501}"/>
          </ac:spMkLst>
        </pc:spChg>
        <pc:spChg chg="mod">
          <ac:chgData name="Дарья Григорьева" userId="87e0bc58f0e026a6" providerId="LiveId" clId="{50E26667-818A-4781-9E5D-84B79ED4E4AC}" dt="2022-12-06T15:54:08.622" v="646" actId="20577"/>
          <ac:spMkLst>
            <pc:docMk/>
            <pc:sldMk cId="1336905569" sldId="357"/>
            <ac:spMk id="131" creationId="{00000000-0000-0000-0000-000000000000}"/>
          </ac:spMkLst>
        </pc:spChg>
        <pc:spChg chg="del">
          <ac:chgData name="Дарья Григорьева" userId="87e0bc58f0e026a6" providerId="LiveId" clId="{50E26667-818A-4781-9E5D-84B79ED4E4AC}" dt="2022-12-06T15:54:10.910" v="647" actId="478"/>
          <ac:spMkLst>
            <pc:docMk/>
            <pc:sldMk cId="1336905569" sldId="357"/>
            <ac:spMk id="132" creationId="{00000000-0000-0000-0000-000000000000}"/>
          </ac:spMkLst>
        </pc:spChg>
      </pc:sldChg>
      <pc:sldChg chg="add del">
        <pc:chgData name="Дарья Григорьева" userId="87e0bc58f0e026a6" providerId="LiveId" clId="{50E26667-818A-4781-9E5D-84B79ED4E4AC}" dt="2022-12-06T15:49:28.935" v="561" actId="47"/>
        <pc:sldMkLst>
          <pc:docMk/>
          <pc:sldMk cId="3994034569" sldId="357"/>
        </pc:sldMkLst>
      </pc:sldChg>
      <pc:sldChg chg="modSp add mod">
        <pc:chgData name="Дарья Григорьева" userId="87e0bc58f0e026a6" providerId="LiveId" clId="{50E26667-818A-4781-9E5D-84B79ED4E4AC}" dt="2022-12-06T15:55:10.618" v="710" actId="6549"/>
        <pc:sldMkLst>
          <pc:docMk/>
          <pc:sldMk cId="3934176924" sldId="358"/>
        </pc:sldMkLst>
        <pc:spChg chg="mod">
          <ac:chgData name="Дарья Григорьева" userId="87e0bc58f0e026a6" providerId="LiveId" clId="{50E26667-818A-4781-9E5D-84B79ED4E4AC}" dt="2022-12-06T15:54:36.520" v="676" actId="20577"/>
          <ac:spMkLst>
            <pc:docMk/>
            <pc:sldMk cId="3934176924" sldId="358"/>
            <ac:spMk id="2" creationId="{B2F5C44C-28B7-6A60-CFBB-2C72F691987F}"/>
          </ac:spMkLst>
        </pc:spChg>
        <pc:spChg chg="mod">
          <ac:chgData name="Дарья Григорьева" userId="87e0bc58f0e026a6" providerId="LiveId" clId="{50E26667-818A-4781-9E5D-84B79ED4E4AC}" dt="2022-12-06T15:55:06.102" v="707" actId="6549"/>
          <ac:spMkLst>
            <pc:docMk/>
            <pc:sldMk cId="3934176924" sldId="358"/>
            <ac:spMk id="3" creationId="{973BB63F-A355-24EA-20D2-614A221E1DB8}"/>
          </ac:spMkLst>
        </pc:spChg>
        <pc:spChg chg="mod">
          <ac:chgData name="Дарья Григорьева" userId="87e0bc58f0e026a6" providerId="LiveId" clId="{50E26667-818A-4781-9E5D-84B79ED4E4AC}" dt="2022-12-06T15:55:07.435" v="708" actId="6549"/>
          <ac:spMkLst>
            <pc:docMk/>
            <pc:sldMk cId="3934176924" sldId="358"/>
            <ac:spMk id="4" creationId="{58694D80-AA98-BA17-2A13-CA65BF691BC7}"/>
          </ac:spMkLst>
        </pc:spChg>
        <pc:spChg chg="mod">
          <ac:chgData name="Дарья Григорьева" userId="87e0bc58f0e026a6" providerId="LiveId" clId="{50E26667-818A-4781-9E5D-84B79ED4E4AC}" dt="2022-12-06T15:55:10.618" v="710" actId="6549"/>
          <ac:spMkLst>
            <pc:docMk/>
            <pc:sldMk cId="3934176924" sldId="358"/>
            <ac:spMk id="5" creationId="{D726AC18-D4CC-EF3E-BB4B-F0DEF6E56179}"/>
          </ac:spMkLst>
        </pc:spChg>
      </pc:sldChg>
      <pc:sldChg chg="addSp delSp modSp add mod">
        <pc:chgData name="Дарья Григорьева" userId="87e0bc58f0e026a6" providerId="LiveId" clId="{50E26667-818A-4781-9E5D-84B79ED4E4AC}" dt="2022-12-06T15:55:03.606" v="706" actId="6549"/>
        <pc:sldMkLst>
          <pc:docMk/>
          <pc:sldMk cId="854249482" sldId="359"/>
        </pc:sldMkLst>
        <pc:spChg chg="mod">
          <ac:chgData name="Дарья Григорьева" userId="87e0bc58f0e026a6" providerId="LiveId" clId="{50E26667-818A-4781-9E5D-84B79ED4E4AC}" dt="2022-12-06T15:54:56.874" v="702" actId="20577"/>
          <ac:spMkLst>
            <pc:docMk/>
            <pc:sldMk cId="854249482" sldId="359"/>
            <ac:spMk id="2" creationId="{B2F5C44C-28B7-6A60-CFBB-2C72F691987F}"/>
          </ac:spMkLst>
        </pc:spChg>
        <pc:spChg chg="mod">
          <ac:chgData name="Дарья Григорьева" userId="87e0bc58f0e026a6" providerId="LiveId" clId="{50E26667-818A-4781-9E5D-84B79ED4E4AC}" dt="2022-12-06T15:55:03.606" v="706" actId="6549"/>
          <ac:spMkLst>
            <pc:docMk/>
            <pc:sldMk cId="854249482" sldId="359"/>
            <ac:spMk id="3" creationId="{973BB63F-A355-24EA-20D2-614A221E1DB8}"/>
          </ac:spMkLst>
        </pc:spChg>
        <pc:spChg chg="mod">
          <ac:chgData name="Дарья Григорьева" userId="87e0bc58f0e026a6" providerId="LiveId" clId="{50E26667-818A-4781-9E5D-84B79ED4E4AC}" dt="2022-12-06T15:55:02.001" v="704" actId="6549"/>
          <ac:spMkLst>
            <pc:docMk/>
            <pc:sldMk cId="854249482" sldId="359"/>
            <ac:spMk id="4" creationId="{58694D80-AA98-BA17-2A13-CA65BF691BC7}"/>
          </ac:spMkLst>
        </pc:spChg>
        <pc:spChg chg="del">
          <ac:chgData name="Дарья Григорьева" userId="87e0bc58f0e026a6" providerId="LiveId" clId="{50E26667-818A-4781-9E5D-84B79ED4E4AC}" dt="2022-12-06T15:54:59.775" v="703" actId="478"/>
          <ac:spMkLst>
            <pc:docMk/>
            <pc:sldMk cId="854249482" sldId="359"/>
            <ac:spMk id="5" creationId="{D726AC18-D4CC-EF3E-BB4B-F0DEF6E56179}"/>
          </ac:spMkLst>
        </pc:spChg>
        <pc:spChg chg="add mod">
          <ac:chgData name="Дарья Григорьева" userId="87e0bc58f0e026a6" providerId="LiveId" clId="{50E26667-818A-4781-9E5D-84B79ED4E4AC}" dt="2022-12-06T15:54:59.775" v="703" actId="478"/>
          <ac:spMkLst>
            <pc:docMk/>
            <pc:sldMk cId="854249482" sldId="359"/>
            <ac:spMk id="8" creationId="{219246F9-E7F3-F9E9-800A-BDCAF61EE83B}"/>
          </ac:spMkLst>
        </pc:spChg>
      </pc:sldChg>
    </pc:docChg>
  </pc:docChgLst>
  <pc:docChgLst>
    <pc:chgData name="Гость" providerId="Windows Live" clId="Web-{0FE2CADD-FCC9-4BF2-AB51-484419B9CAA6}"/>
    <pc:docChg chg="addSld delSld modSld sldOrd">
      <pc:chgData name="Гость" userId="" providerId="Windows Live" clId="Web-{0FE2CADD-FCC9-4BF2-AB51-484419B9CAA6}" dt="2022-12-09T08:45:17.721" v="80" actId="20577"/>
      <pc:docMkLst>
        <pc:docMk/>
      </pc:docMkLst>
      <pc:sldChg chg="modSp">
        <pc:chgData name="Гость" userId="" providerId="Windows Live" clId="Web-{0FE2CADD-FCC9-4BF2-AB51-484419B9CAA6}" dt="2022-12-09T08:22:05.614" v="1" actId="20577"/>
        <pc:sldMkLst>
          <pc:docMk/>
          <pc:sldMk cId="1702370795" sldId="260"/>
        </pc:sldMkLst>
        <pc:spChg chg="mod">
          <ac:chgData name="Гость" userId="" providerId="Windows Live" clId="Web-{0FE2CADD-FCC9-4BF2-AB51-484419B9CAA6}" dt="2022-12-09T08:22:05.614" v="1" actId="20577"/>
          <ac:spMkLst>
            <pc:docMk/>
            <pc:sldMk cId="1702370795" sldId="260"/>
            <ac:spMk id="2" creationId="{1E0C1481-F0F6-FDDE-38F2-6FB6D9B001CA}"/>
          </ac:spMkLst>
        </pc:spChg>
      </pc:sldChg>
      <pc:sldChg chg="modSp">
        <pc:chgData name="Гость" userId="" providerId="Windows Live" clId="Web-{0FE2CADD-FCC9-4BF2-AB51-484419B9CAA6}" dt="2022-12-09T08:28:57.286" v="20" actId="1076"/>
        <pc:sldMkLst>
          <pc:docMk/>
          <pc:sldMk cId="1280002370" sldId="277"/>
        </pc:sldMkLst>
        <pc:spChg chg="mod">
          <ac:chgData name="Гость" userId="" providerId="Windows Live" clId="Web-{0FE2CADD-FCC9-4BF2-AB51-484419B9CAA6}" dt="2022-12-09T08:27:20.513" v="17" actId="20577"/>
          <ac:spMkLst>
            <pc:docMk/>
            <pc:sldMk cId="1280002370" sldId="277"/>
            <ac:spMk id="2" creationId="{6597285C-333B-270A-031B-1DEA4184EFA3}"/>
          </ac:spMkLst>
        </pc:spChg>
        <pc:spChg chg="mod">
          <ac:chgData name="Гость" userId="" providerId="Windows Live" clId="Web-{0FE2CADD-FCC9-4BF2-AB51-484419B9CAA6}" dt="2022-12-09T08:28:57.286" v="20" actId="1076"/>
          <ac:spMkLst>
            <pc:docMk/>
            <pc:sldMk cId="1280002370" sldId="277"/>
            <ac:spMk id="318" creationId="{00000000-0000-0000-0000-000000000000}"/>
          </ac:spMkLst>
        </pc:spChg>
      </pc:sldChg>
      <pc:sldChg chg="modSp">
        <pc:chgData name="Гость" userId="" providerId="Windows Live" clId="Web-{0FE2CADD-FCC9-4BF2-AB51-484419B9CAA6}" dt="2022-12-09T08:34:40.797" v="57" actId="20577"/>
        <pc:sldMkLst>
          <pc:docMk/>
          <pc:sldMk cId="2068494978" sldId="298"/>
        </pc:sldMkLst>
        <pc:spChg chg="mod">
          <ac:chgData name="Гость" userId="" providerId="Windows Live" clId="Web-{0FE2CADD-FCC9-4BF2-AB51-484419B9CAA6}" dt="2022-12-09T08:34:09.748" v="52" actId="20577"/>
          <ac:spMkLst>
            <pc:docMk/>
            <pc:sldMk cId="2068494978" sldId="298"/>
            <ac:spMk id="258" creationId="{00000000-0000-0000-0000-000000000000}"/>
          </ac:spMkLst>
        </pc:spChg>
        <pc:spChg chg="mod">
          <ac:chgData name="Гость" userId="" providerId="Windows Live" clId="Web-{0FE2CADD-FCC9-4BF2-AB51-484419B9CAA6}" dt="2022-12-09T08:34:27.640" v="55" actId="20577"/>
          <ac:spMkLst>
            <pc:docMk/>
            <pc:sldMk cId="2068494978" sldId="298"/>
            <ac:spMk id="259" creationId="{00000000-0000-0000-0000-000000000000}"/>
          </ac:spMkLst>
        </pc:spChg>
        <pc:spChg chg="mod">
          <ac:chgData name="Гость" userId="" providerId="Windows Live" clId="Web-{0FE2CADD-FCC9-4BF2-AB51-484419B9CAA6}" dt="2022-12-09T08:34:40.797" v="57" actId="20577"/>
          <ac:spMkLst>
            <pc:docMk/>
            <pc:sldMk cId="2068494978" sldId="298"/>
            <ac:spMk id="260" creationId="{00000000-0000-0000-0000-000000000000}"/>
          </ac:spMkLst>
        </pc:spChg>
        <pc:spChg chg="mod">
          <ac:chgData name="Гость" userId="" providerId="Windows Live" clId="Web-{0FE2CADD-FCC9-4BF2-AB51-484419B9CAA6}" dt="2022-12-09T08:34:15.561" v="53" actId="20577"/>
          <ac:spMkLst>
            <pc:docMk/>
            <pc:sldMk cId="2068494978" sldId="298"/>
            <ac:spMk id="262" creationId="{00000000-0000-0000-0000-000000000000}"/>
          </ac:spMkLst>
        </pc:spChg>
        <pc:spChg chg="mod">
          <ac:chgData name="Гость" userId="" providerId="Windows Live" clId="Web-{0FE2CADD-FCC9-4BF2-AB51-484419B9CAA6}" dt="2022-12-09T08:33:55.950" v="50" actId="20577"/>
          <ac:spMkLst>
            <pc:docMk/>
            <pc:sldMk cId="2068494978" sldId="298"/>
            <ac:spMk id="263" creationId="{00000000-0000-0000-0000-000000000000}"/>
          </ac:spMkLst>
        </pc:spChg>
      </pc:sldChg>
      <pc:sldChg chg="ord">
        <pc:chgData name="Гость" userId="" providerId="Windows Live" clId="Web-{0FE2CADD-FCC9-4BF2-AB51-484419B9CAA6}" dt="2022-12-09T08:44:16.123" v="78"/>
        <pc:sldMkLst>
          <pc:docMk/>
          <pc:sldMk cId="1225230658" sldId="306"/>
        </pc:sldMkLst>
      </pc:sldChg>
      <pc:sldChg chg="modSp">
        <pc:chgData name="Гость" userId="" providerId="Windows Live" clId="Web-{0FE2CADD-FCC9-4BF2-AB51-484419B9CAA6}" dt="2022-12-09T08:36:01.913" v="70" actId="20577"/>
        <pc:sldMkLst>
          <pc:docMk/>
          <pc:sldMk cId="2685280989" sldId="354"/>
        </pc:sldMkLst>
        <pc:spChg chg="mod">
          <ac:chgData name="Гость" userId="" providerId="Windows Live" clId="Web-{0FE2CADD-FCC9-4BF2-AB51-484419B9CAA6}" dt="2022-12-09T08:35:12.143" v="61" actId="20577"/>
          <ac:spMkLst>
            <pc:docMk/>
            <pc:sldMk cId="2685280989" sldId="354"/>
            <ac:spMk id="3" creationId="{46647DF6-92F0-CF6F-3360-C57D019DFEBC}"/>
          </ac:spMkLst>
        </pc:spChg>
        <pc:spChg chg="mod">
          <ac:chgData name="Гость" userId="" providerId="Windows Live" clId="Web-{0FE2CADD-FCC9-4BF2-AB51-484419B9CAA6}" dt="2022-12-09T08:35:28.707" v="65" actId="20577"/>
          <ac:spMkLst>
            <pc:docMk/>
            <pc:sldMk cId="2685280989" sldId="354"/>
            <ac:spMk id="4" creationId="{7B240ADB-0C80-CD4F-0103-359F11ACC9B6}"/>
          </ac:spMkLst>
        </pc:spChg>
        <pc:spChg chg="mod">
          <ac:chgData name="Гость" userId="" providerId="Windows Live" clId="Web-{0FE2CADD-FCC9-4BF2-AB51-484419B9CAA6}" dt="2022-12-09T08:36:01.913" v="70" actId="20577"/>
          <ac:spMkLst>
            <pc:docMk/>
            <pc:sldMk cId="2685280989" sldId="354"/>
            <ac:spMk id="5" creationId="{BBA8352B-92BD-92C4-2D42-C4681FE719A8}"/>
          </ac:spMkLst>
        </pc:spChg>
      </pc:sldChg>
      <pc:sldChg chg="ord">
        <pc:chgData name="Гость" userId="" providerId="Windows Live" clId="Web-{0FE2CADD-FCC9-4BF2-AB51-484419B9CAA6}" dt="2022-12-09T08:44:16.123" v="77"/>
        <pc:sldMkLst>
          <pc:docMk/>
          <pc:sldMk cId="4085141228" sldId="356"/>
        </pc:sldMkLst>
      </pc:sldChg>
      <pc:sldChg chg="new del">
        <pc:chgData name="Гость" userId="" providerId="Windows Live" clId="Web-{0FE2CADD-FCC9-4BF2-AB51-484419B9CAA6}" dt="2022-12-09T08:38:19.673" v="74"/>
        <pc:sldMkLst>
          <pc:docMk/>
          <pc:sldMk cId="1655186119" sldId="399"/>
        </pc:sldMkLst>
      </pc:sldChg>
      <pc:sldChg chg="modSp add replId">
        <pc:chgData name="Гость" userId="" providerId="Windows Live" clId="Web-{0FE2CADD-FCC9-4BF2-AB51-484419B9CAA6}" dt="2022-12-09T08:45:17.721" v="80" actId="20577"/>
        <pc:sldMkLst>
          <pc:docMk/>
          <pc:sldMk cId="2343503416" sldId="399"/>
        </pc:sldMkLst>
        <pc:spChg chg="mod">
          <ac:chgData name="Гость" userId="" providerId="Windows Live" clId="Web-{0FE2CADD-FCC9-4BF2-AB51-484419B9CAA6}" dt="2022-12-09T08:45:17.721" v="80" actId="20577"/>
          <ac:spMkLst>
            <pc:docMk/>
            <pc:sldMk cId="2343503416" sldId="399"/>
            <ac:spMk id="131" creationId="{00000000-0000-0000-0000-000000000000}"/>
          </ac:spMkLst>
        </pc:spChg>
      </pc:sldChg>
      <pc:sldChg chg="new del">
        <pc:chgData name="Гость" userId="" providerId="Windows Live" clId="Web-{0FE2CADD-FCC9-4BF2-AB51-484419B9CAA6}" dt="2022-12-09T08:38:19.658" v="73"/>
        <pc:sldMkLst>
          <pc:docMk/>
          <pc:sldMk cId="1493119209" sldId="400"/>
        </pc:sldMkLst>
      </pc:sldChg>
    </pc:docChg>
  </pc:docChgLst>
  <pc:docChgLst>
    <pc:chgData name="UPdate UPdate" userId="5d9beb530f1fdde5" providerId="Windows Live" clId="Web-{805D3DC5-D023-48FD-B754-D658780E39BF}"/>
    <pc:docChg chg="modSld">
      <pc:chgData name="UPdate UPdate" userId="5d9beb530f1fdde5" providerId="Windows Live" clId="Web-{805D3DC5-D023-48FD-B754-D658780E39BF}" dt="2022-12-09T19:09:50.699" v="120"/>
      <pc:docMkLst>
        <pc:docMk/>
      </pc:docMkLst>
      <pc:sldChg chg="modSp">
        <pc:chgData name="UPdate UPdate" userId="5d9beb530f1fdde5" providerId="Windows Live" clId="Web-{805D3DC5-D023-48FD-B754-D658780E39BF}" dt="2022-12-09T19:01:40.457" v="88" actId="20577"/>
        <pc:sldMkLst>
          <pc:docMk/>
          <pc:sldMk cId="1702370795" sldId="260"/>
        </pc:sldMkLst>
        <pc:spChg chg="mod">
          <ac:chgData name="UPdate UPdate" userId="5d9beb530f1fdde5" providerId="Windows Live" clId="Web-{805D3DC5-D023-48FD-B754-D658780E39BF}" dt="2022-12-09T19:01:40.457" v="88" actId="20577"/>
          <ac:spMkLst>
            <pc:docMk/>
            <pc:sldMk cId="1702370795" sldId="260"/>
            <ac:spMk id="138" creationId="{00000000-0000-0000-0000-000000000000}"/>
          </ac:spMkLst>
        </pc:spChg>
      </pc:sldChg>
      <pc:sldChg chg="modSp">
        <pc:chgData name="UPdate UPdate" userId="5d9beb530f1fdde5" providerId="Windows Live" clId="Web-{805D3DC5-D023-48FD-B754-D658780E39BF}" dt="2022-12-09T19:02:57.567" v="95" actId="20577"/>
        <pc:sldMkLst>
          <pc:docMk/>
          <pc:sldMk cId="1280002370" sldId="277"/>
        </pc:sldMkLst>
        <pc:spChg chg="mod">
          <ac:chgData name="UPdate UPdate" userId="5d9beb530f1fdde5" providerId="Windows Live" clId="Web-{805D3DC5-D023-48FD-B754-D658780E39BF}" dt="2022-12-09T19:02:57.567" v="95" actId="20577"/>
          <ac:spMkLst>
            <pc:docMk/>
            <pc:sldMk cId="1280002370" sldId="277"/>
            <ac:spMk id="318" creationId="{00000000-0000-0000-0000-000000000000}"/>
          </ac:spMkLst>
        </pc:spChg>
      </pc:sldChg>
      <pc:sldChg chg="modSp">
        <pc:chgData name="UPdate UPdate" userId="5d9beb530f1fdde5" providerId="Windows Live" clId="Web-{805D3DC5-D023-48FD-B754-D658780E39BF}" dt="2022-12-09T19:09:50.699" v="120"/>
        <pc:sldMkLst>
          <pc:docMk/>
          <pc:sldMk cId="3430686597" sldId="284"/>
        </pc:sldMkLst>
        <pc:graphicFrameChg chg="mod modGraphic">
          <ac:chgData name="UPdate UPdate" userId="5d9beb530f1fdde5" providerId="Windows Live" clId="Web-{805D3DC5-D023-48FD-B754-D658780E39BF}" dt="2022-12-09T19:09:50.699" v="120"/>
          <ac:graphicFrameMkLst>
            <pc:docMk/>
            <pc:sldMk cId="3430686597" sldId="284"/>
            <ac:graphicFrameMk id="434" creationId="{00000000-0000-0000-0000-000000000000}"/>
          </ac:graphicFrameMkLst>
        </pc:graphicFrameChg>
      </pc:sldChg>
      <pc:sldChg chg="modSp">
        <pc:chgData name="UPdate UPdate" userId="5d9beb530f1fdde5" providerId="Windows Live" clId="Web-{805D3DC5-D023-48FD-B754-D658780E39BF}" dt="2022-12-09T18:36:48.272" v="55"/>
        <pc:sldMkLst>
          <pc:docMk/>
          <pc:sldMk cId="1225230658" sldId="306"/>
        </pc:sldMkLst>
        <pc:graphicFrameChg chg="mod modGraphic">
          <ac:chgData name="UPdate UPdate" userId="5d9beb530f1fdde5" providerId="Windows Live" clId="Web-{805D3DC5-D023-48FD-B754-D658780E39BF}" dt="2022-12-09T18:36:48.272" v="55"/>
          <ac:graphicFrameMkLst>
            <pc:docMk/>
            <pc:sldMk cId="1225230658" sldId="306"/>
            <ac:graphicFrameMk id="210" creationId="{00000000-0000-0000-0000-000000000000}"/>
          </ac:graphicFrameMkLst>
        </pc:graphicFrameChg>
      </pc:sldChg>
      <pc:sldChg chg="modSp">
        <pc:chgData name="UPdate UPdate" userId="5d9beb530f1fdde5" providerId="Windows Live" clId="Web-{805D3DC5-D023-48FD-B754-D658780E39BF}" dt="2022-12-09T18:34:51.349" v="51"/>
        <pc:sldMkLst>
          <pc:docMk/>
          <pc:sldMk cId="4085141228" sldId="356"/>
        </pc:sldMkLst>
        <pc:graphicFrameChg chg="mod modGraphic">
          <ac:chgData name="UPdate UPdate" userId="5d9beb530f1fdde5" providerId="Windows Live" clId="Web-{805D3DC5-D023-48FD-B754-D658780E39BF}" dt="2022-12-09T18:34:51.349" v="51"/>
          <ac:graphicFrameMkLst>
            <pc:docMk/>
            <pc:sldMk cId="4085141228" sldId="356"/>
            <ac:graphicFrameMk id="5" creationId="{91130031-EC66-7986-0F2B-E038904F9022}"/>
          </ac:graphicFrameMkLst>
        </pc:graphicFrameChg>
      </pc:sldChg>
      <pc:sldChg chg="modSp">
        <pc:chgData name="UPdate UPdate" userId="5d9beb530f1fdde5" providerId="Windows Live" clId="Web-{805D3DC5-D023-48FD-B754-D658780E39BF}" dt="2022-12-09T18:48:52.429" v="68" actId="20577"/>
        <pc:sldMkLst>
          <pc:docMk/>
          <pc:sldMk cId="960969143" sldId="391"/>
        </pc:sldMkLst>
        <pc:spChg chg="mod">
          <ac:chgData name="UPdate UPdate" userId="5d9beb530f1fdde5" providerId="Windows Live" clId="Web-{805D3DC5-D023-48FD-B754-D658780E39BF}" dt="2022-12-09T18:48:47.585" v="66" actId="20577"/>
          <ac:spMkLst>
            <pc:docMk/>
            <pc:sldMk cId="960969143" sldId="391"/>
            <ac:spMk id="7" creationId="{FE341ECB-9297-593D-9CB7-52C67C780A9A}"/>
          </ac:spMkLst>
        </pc:spChg>
        <pc:spChg chg="mod">
          <ac:chgData name="UPdate UPdate" userId="5d9beb530f1fdde5" providerId="Windows Live" clId="Web-{805D3DC5-D023-48FD-B754-D658780E39BF}" dt="2022-12-09T18:48:52.429" v="68" actId="20577"/>
          <ac:spMkLst>
            <pc:docMk/>
            <pc:sldMk cId="960969143" sldId="391"/>
            <ac:spMk id="8" creationId="{84B6F26F-F6AC-65D7-4E87-82304CC0D905}"/>
          </ac:spMkLst>
        </pc:spChg>
      </pc:sldChg>
      <pc:sldChg chg="modSp">
        <pc:chgData name="UPdate UPdate" userId="5d9beb530f1fdde5" providerId="Windows Live" clId="Web-{805D3DC5-D023-48FD-B754-D658780E39BF}" dt="2022-12-09T18:46:29.364" v="63" actId="20577"/>
        <pc:sldMkLst>
          <pc:docMk/>
          <pc:sldMk cId="3498786615" sldId="401"/>
        </pc:sldMkLst>
        <pc:spChg chg="mod">
          <ac:chgData name="UPdate UPdate" userId="5d9beb530f1fdde5" providerId="Windows Live" clId="Web-{805D3DC5-D023-48FD-B754-D658780E39BF}" dt="2022-12-09T18:46:29.364" v="63" actId="20577"/>
          <ac:spMkLst>
            <pc:docMk/>
            <pc:sldMk cId="3498786615" sldId="401"/>
            <ac:spMk id="12" creationId="{57CC0ECC-6136-F008-3C8E-B4D2E1360CD7}"/>
          </ac:spMkLst>
        </pc:spChg>
      </pc:sldChg>
      <pc:sldChg chg="modSp">
        <pc:chgData name="UPdate UPdate" userId="5d9beb530f1fdde5" providerId="Windows Live" clId="Web-{805D3DC5-D023-48FD-B754-D658780E39BF}" dt="2022-12-09T18:51:26.932" v="77" actId="20577"/>
        <pc:sldMkLst>
          <pc:docMk/>
          <pc:sldMk cId="531837000" sldId="405"/>
        </pc:sldMkLst>
        <pc:spChg chg="mod">
          <ac:chgData name="UPdate UPdate" userId="5d9beb530f1fdde5" providerId="Windows Live" clId="Web-{805D3DC5-D023-48FD-B754-D658780E39BF}" dt="2022-12-09T18:51:26.932" v="77" actId="20577"/>
          <ac:spMkLst>
            <pc:docMk/>
            <pc:sldMk cId="531837000" sldId="405"/>
            <ac:spMk id="12" creationId="{57CC0ECC-6136-F008-3C8E-B4D2E1360CD7}"/>
          </ac:spMkLst>
        </pc:spChg>
      </pc:sldChg>
    </pc:docChg>
  </pc:docChgLst>
  <pc:docChgLst>
    <pc:chgData name="Гость" providerId="Windows Live" clId="Web-{C0BA0A42-3904-4F4E-ADBC-48E194618AA8}"/>
    <pc:docChg chg="modSld">
      <pc:chgData name="Гость" userId="" providerId="Windows Live" clId="Web-{C0BA0A42-3904-4F4E-ADBC-48E194618AA8}" dt="2022-12-08T21:24:51.588" v="13"/>
      <pc:docMkLst>
        <pc:docMk/>
      </pc:docMkLst>
      <pc:sldChg chg="modSp">
        <pc:chgData name="Гость" userId="" providerId="Windows Live" clId="Web-{C0BA0A42-3904-4F4E-ADBC-48E194618AA8}" dt="2022-12-08T20:17:31.879" v="1" actId="1076"/>
        <pc:sldMkLst>
          <pc:docMk/>
          <pc:sldMk cId="1702370795" sldId="260"/>
        </pc:sldMkLst>
        <pc:spChg chg="mod">
          <ac:chgData name="Гость" userId="" providerId="Windows Live" clId="Web-{C0BA0A42-3904-4F4E-ADBC-48E194618AA8}" dt="2022-12-08T20:17:31.879" v="1" actId="1076"/>
          <ac:spMkLst>
            <pc:docMk/>
            <pc:sldMk cId="1702370795" sldId="260"/>
            <ac:spMk id="138" creationId="{00000000-0000-0000-0000-000000000000}"/>
          </ac:spMkLst>
        </pc:spChg>
      </pc:sldChg>
      <pc:sldChg chg="modSp">
        <pc:chgData name="Гость" userId="" providerId="Windows Live" clId="Web-{C0BA0A42-3904-4F4E-ADBC-48E194618AA8}" dt="2022-12-08T21:24:51.588" v="13"/>
        <pc:sldMkLst>
          <pc:docMk/>
          <pc:sldMk cId="1225230658" sldId="306"/>
        </pc:sldMkLst>
        <pc:graphicFrameChg chg="mod modGraphic">
          <ac:chgData name="Гость" userId="" providerId="Windows Live" clId="Web-{C0BA0A42-3904-4F4E-ADBC-48E194618AA8}" dt="2022-12-08T21:24:51.588" v="13"/>
          <ac:graphicFrameMkLst>
            <pc:docMk/>
            <pc:sldMk cId="1225230658" sldId="306"/>
            <ac:graphicFrameMk id="210" creationId="{00000000-0000-0000-0000-000000000000}"/>
          </ac:graphicFrameMkLst>
        </pc:graphicFrameChg>
      </pc:sldChg>
    </pc:docChg>
  </pc:docChgLst>
  <pc:docChgLst>
    <pc:chgData name="UPdate UPdate" userId="5d9beb530f1fdde5" providerId="Windows Live" clId="Web-{89F33CA2-B4BD-43C9-953E-57388F38447A}"/>
    <pc:docChg chg="modSld">
      <pc:chgData name="UPdate UPdate" userId="5d9beb530f1fdde5" providerId="Windows Live" clId="Web-{89F33CA2-B4BD-43C9-953E-57388F38447A}" dt="2022-12-07T18:07:13.951" v="17"/>
      <pc:docMkLst>
        <pc:docMk/>
      </pc:docMkLst>
      <pc:sldChg chg="modSp">
        <pc:chgData name="UPdate UPdate" userId="5d9beb530f1fdde5" providerId="Windows Live" clId="Web-{89F33CA2-B4BD-43C9-953E-57388F38447A}" dt="2022-12-07T17:37:15.937" v="11" actId="20577"/>
        <pc:sldMkLst>
          <pc:docMk/>
          <pc:sldMk cId="3503367494" sldId="288"/>
        </pc:sldMkLst>
        <pc:spChg chg="mod">
          <ac:chgData name="UPdate UPdate" userId="5d9beb530f1fdde5" providerId="Windows Live" clId="Web-{89F33CA2-B4BD-43C9-953E-57388F38447A}" dt="2022-12-07T17:37:15.937" v="11" actId="20577"/>
          <ac:spMkLst>
            <pc:docMk/>
            <pc:sldMk cId="3503367494" sldId="288"/>
            <ac:spMk id="3" creationId="{297C74A4-AA0B-EA4A-BAF5-DD8AB0A793EA}"/>
          </ac:spMkLst>
        </pc:spChg>
      </pc:sldChg>
      <pc:sldChg chg="modSp">
        <pc:chgData name="UPdate UPdate" userId="5d9beb530f1fdde5" providerId="Windows Live" clId="Web-{89F33CA2-B4BD-43C9-953E-57388F38447A}" dt="2022-12-07T18:07:13.951" v="17"/>
        <pc:sldMkLst>
          <pc:docMk/>
          <pc:sldMk cId="1225230658" sldId="306"/>
        </pc:sldMkLst>
        <pc:graphicFrameChg chg="mod modGraphic">
          <ac:chgData name="UPdate UPdate" userId="5d9beb530f1fdde5" providerId="Windows Live" clId="Web-{89F33CA2-B4BD-43C9-953E-57388F38447A}" dt="2022-12-07T18:07:13.951" v="17"/>
          <ac:graphicFrameMkLst>
            <pc:docMk/>
            <pc:sldMk cId="1225230658" sldId="306"/>
            <ac:graphicFrameMk id="210" creationId="{00000000-0000-0000-0000-000000000000}"/>
          </ac:graphicFrameMkLst>
        </pc:graphicFrameChg>
      </pc:sldChg>
      <pc:sldChg chg="modSp">
        <pc:chgData name="UPdate UPdate" userId="5d9beb530f1fdde5" providerId="Windows Live" clId="Web-{89F33CA2-B4BD-43C9-953E-57388F38447A}" dt="2022-12-07T18:06:57.888" v="15"/>
        <pc:sldMkLst>
          <pc:docMk/>
          <pc:sldMk cId="3145613400" sldId="370"/>
        </pc:sldMkLst>
        <pc:graphicFrameChg chg="mod modGraphic">
          <ac:chgData name="UPdate UPdate" userId="5d9beb530f1fdde5" providerId="Windows Live" clId="Web-{89F33CA2-B4BD-43C9-953E-57388F38447A}" dt="2022-12-07T18:06:57.888" v="15"/>
          <ac:graphicFrameMkLst>
            <pc:docMk/>
            <pc:sldMk cId="3145613400" sldId="370"/>
            <ac:graphicFrameMk id="210" creationId="{00000000-0000-0000-0000-000000000000}"/>
          </ac:graphicFrameMkLst>
        </pc:graphicFrameChg>
      </pc:sldChg>
      <pc:sldChg chg="modSp">
        <pc:chgData name="UPdate UPdate" userId="5d9beb530f1fdde5" providerId="Windows Live" clId="Web-{89F33CA2-B4BD-43C9-953E-57388F38447A}" dt="2022-12-07T18:06:36.841" v="13"/>
        <pc:sldMkLst>
          <pc:docMk/>
          <pc:sldMk cId="3311579746" sldId="371"/>
        </pc:sldMkLst>
        <pc:graphicFrameChg chg="mod modGraphic">
          <ac:chgData name="UPdate UPdate" userId="5d9beb530f1fdde5" providerId="Windows Live" clId="Web-{89F33CA2-B4BD-43C9-953E-57388F38447A}" dt="2022-12-07T18:06:36.841" v="13"/>
          <ac:graphicFrameMkLst>
            <pc:docMk/>
            <pc:sldMk cId="3311579746" sldId="371"/>
            <ac:graphicFrameMk id="210" creationId="{00000000-0000-0000-0000-000000000000}"/>
          </ac:graphicFrameMkLst>
        </pc:graphicFrameChg>
      </pc:sldChg>
    </pc:docChg>
  </pc:docChgLst>
  <pc:docChgLst>
    <pc:chgData name="Гость" providerId="Windows Live" clId="Web-{A3833E8A-1515-4086-879F-4DDF8B0D6E07}"/>
    <pc:docChg chg="modSld">
      <pc:chgData name="Гость" userId="" providerId="Windows Live" clId="Web-{A3833E8A-1515-4086-879F-4DDF8B0D6E07}" dt="2022-12-08T14:56:55.626" v="125" actId="20577"/>
      <pc:docMkLst>
        <pc:docMk/>
      </pc:docMkLst>
      <pc:sldChg chg="modSp">
        <pc:chgData name="Гость" userId="" providerId="Windows Live" clId="Web-{A3833E8A-1515-4086-879F-4DDF8B0D6E07}" dt="2022-12-08T14:18:16.200" v="114" actId="20577"/>
        <pc:sldMkLst>
          <pc:docMk/>
          <pc:sldMk cId="3704559098" sldId="273"/>
        </pc:sldMkLst>
        <pc:spChg chg="mod">
          <ac:chgData name="Гость" userId="" providerId="Windows Live" clId="Web-{A3833E8A-1515-4086-879F-4DDF8B0D6E07}" dt="2022-12-08T14:18:16.200" v="114" actId="20577"/>
          <ac:spMkLst>
            <pc:docMk/>
            <pc:sldMk cId="3704559098" sldId="273"/>
            <ac:spMk id="262" creationId="{00000000-0000-0000-0000-000000000000}"/>
          </ac:spMkLst>
        </pc:spChg>
      </pc:sldChg>
      <pc:sldChg chg="modSp">
        <pc:chgData name="Гость" userId="" providerId="Windows Live" clId="Web-{A3833E8A-1515-4086-879F-4DDF8B0D6E07}" dt="2022-12-08T13:31:02.147" v="6" actId="20577"/>
        <pc:sldMkLst>
          <pc:docMk/>
          <pc:sldMk cId="2820824917" sldId="305"/>
        </pc:sldMkLst>
        <pc:spChg chg="mod">
          <ac:chgData name="Гость" userId="" providerId="Windows Live" clId="Web-{A3833E8A-1515-4086-879F-4DDF8B0D6E07}" dt="2022-12-08T13:31:02.147" v="6" actId="20577"/>
          <ac:spMkLst>
            <pc:docMk/>
            <pc:sldMk cId="2820824917" sldId="305"/>
            <ac:spMk id="132" creationId="{00000000-0000-0000-0000-000000000000}"/>
          </ac:spMkLst>
        </pc:spChg>
      </pc:sldChg>
      <pc:sldChg chg="modSp">
        <pc:chgData name="Гость" userId="" providerId="Windows Live" clId="Web-{A3833E8A-1515-4086-879F-4DDF8B0D6E07}" dt="2022-12-08T13:50:30.680" v="104"/>
        <pc:sldMkLst>
          <pc:docMk/>
          <pc:sldMk cId="1225230658" sldId="306"/>
        </pc:sldMkLst>
        <pc:graphicFrameChg chg="mod modGraphic">
          <ac:chgData name="Гость" userId="" providerId="Windows Live" clId="Web-{A3833E8A-1515-4086-879F-4DDF8B0D6E07}" dt="2022-12-08T13:50:30.680" v="104"/>
          <ac:graphicFrameMkLst>
            <pc:docMk/>
            <pc:sldMk cId="1225230658" sldId="306"/>
            <ac:graphicFrameMk id="210" creationId="{00000000-0000-0000-0000-000000000000}"/>
          </ac:graphicFrameMkLst>
        </pc:graphicFrameChg>
      </pc:sldChg>
      <pc:sldChg chg="modSp">
        <pc:chgData name="Гость" userId="" providerId="Windows Live" clId="Web-{A3833E8A-1515-4086-879F-4DDF8B0D6E07}" dt="2022-12-08T14:56:55.626" v="125" actId="20577"/>
        <pc:sldMkLst>
          <pc:docMk/>
          <pc:sldMk cId="362080222" sldId="355"/>
        </pc:sldMkLst>
        <pc:spChg chg="mod">
          <ac:chgData name="Гость" userId="" providerId="Windows Live" clId="Web-{A3833E8A-1515-4086-879F-4DDF8B0D6E07}" dt="2022-12-08T14:56:55.626" v="125" actId="20577"/>
          <ac:spMkLst>
            <pc:docMk/>
            <pc:sldMk cId="362080222" sldId="355"/>
            <ac:spMk id="4" creationId="{58694D80-AA98-BA17-2A13-CA65BF691BC7}"/>
          </ac:spMkLst>
        </pc:spChg>
      </pc:sldChg>
      <pc:sldChg chg="modSp">
        <pc:chgData name="Гость" userId="" providerId="Windows Live" clId="Web-{A3833E8A-1515-4086-879F-4DDF8B0D6E07}" dt="2022-12-08T14:22:45.200" v="122" actId="14100"/>
        <pc:sldMkLst>
          <pc:docMk/>
          <pc:sldMk cId="2717714807" sldId="361"/>
        </pc:sldMkLst>
        <pc:spChg chg="mod">
          <ac:chgData name="Гость" userId="" providerId="Windows Live" clId="Web-{A3833E8A-1515-4086-879F-4DDF8B0D6E07}" dt="2022-12-08T14:22:45.200" v="122" actId="14100"/>
          <ac:spMkLst>
            <pc:docMk/>
            <pc:sldMk cId="2717714807" sldId="361"/>
            <ac:spMk id="6" creationId="{6E77D291-2987-93E2-4232-DDCA353B2AC1}"/>
          </ac:spMkLst>
        </pc:spChg>
      </pc:sldChg>
      <pc:sldChg chg="modSp">
        <pc:chgData name="Гость" userId="" providerId="Windows Live" clId="Web-{A3833E8A-1515-4086-879F-4DDF8B0D6E07}" dt="2022-12-08T13:51:28.915" v="106"/>
        <pc:sldMkLst>
          <pc:docMk/>
          <pc:sldMk cId="3145613400" sldId="370"/>
        </pc:sldMkLst>
        <pc:graphicFrameChg chg="mod modGraphic">
          <ac:chgData name="Гость" userId="" providerId="Windows Live" clId="Web-{A3833E8A-1515-4086-879F-4DDF8B0D6E07}" dt="2022-12-08T13:51:28.915" v="106"/>
          <ac:graphicFrameMkLst>
            <pc:docMk/>
            <pc:sldMk cId="3145613400" sldId="370"/>
            <ac:graphicFrameMk id="210" creationId="{00000000-0000-0000-0000-000000000000}"/>
          </ac:graphicFrameMkLst>
        </pc:graphicFrameChg>
      </pc:sldChg>
    </pc:docChg>
  </pc:docChgLst>
  <pc:docChgLst>
    <pc:chgData name="Гость" providerId="Windows Live" clId="Web-{CEABE84D-33D4-4876-B9FA-D072856470BD}"/>
    <pc:docChg chg="delSld modSld">
      <pc:chgData name="Гость" userId="" providerId="Windows Live" clId="Web-{CEABE84D-33D4-4876-B9FA-D072856470BD}" dt="2022-12-09T17:46:04.914" v="859"/>
      <pc:docMkLst>
        <pc:docMk/>
      </pc:docMkLst>
      <pc:sldChg chg="del">
        <pc:chgData name="Гость" userId="" providerId="Windows Live" clId="Web-{CEABE84D-33D4-4876-B9FA-D072856470BD}" dt="2022-12-09T15:05:43.807" v="495"/>
        <pc:sldMkLst>
          <pc:docMk/>
          <pc:sldMk cId="3704559098" sldId="273"/>
        </pc:sldMkLst>
      </pc:sldChg>
      <pc:sldChg chg="modSp">
        <pc:chgData name="Гость" userId="" providerId="Windows Live" clId="Web-{CEABE84D-33D4-4876-B9FA-D072856470BD}" dt="2022-12-09T17:46:04.914" v="859"/>
        <pc:sldMkLst>
          <pc:docMk/>
          <pc:sldMk cId="3430686597" sldId="284"/>
        </pc:sldMkLst>
        <pc:graphicFrameChg chg="mod modGraphic">
          <ac:chgData name="Гость" userId="" providerId="Windows Live" clId="Web-{CEABE84D-33D4-4876-B9FA-D072856470BD}" dt="2022-12-09T17:46:04.914" v="859"/>
          <ac:graphicFrameMkLst>
            <pc:docMk/>
            <pc:sldMk cId="3430686597" sldId="284"/>
            <ac:graphicFrameMk id="434" creationId="{00000000-0000-0000-0000-000000000000}"/>
          </ac:graphicFrameMkLst>
        </pc:graphicFrameChg>
      </pc:sldChg>
      <pc:sldChg chg="modSp modNotes">
        <pc:chgData name="Гость" userId="" providerId="Windows Live" clId="Web-{CEABE84D-33D4-4876-B9FA-D072856470BD}" dt="2022-12-09T17:32:59.211" v="844" actId="20577"/>
        <pc:sldMkLst>
          <pc:docMk/>
          <pc:sldMk cId="2068494978" sldId="298"/>
        </pc:sldMkLst>
        <pc:spChg chg="mod">
          <ac:chgData name="Гость" userId="" providerId="Windows Live" clId="Web-{CEABE84D-33D4-4876-B9FA-D072856470BD}" dt="2022-12-09T17:32:59.211" v="844" actId="20577"/>
          <ac:spMkLst>
            <pc:docMk/>
            <pc:sldMk cId="2068494978" sldId="298"/>
            <ac:spMk id="263" creationId="{00000000-0000-0000-0000-000000000000}"/>
          </ac:spMkLst>
        </pc:spChg>
      </pc:sldChg>
      <pc:sldChg chg="modSp modNotes">
        <pc:chgData name="Гость" userId="" providerId="Windows Live" clId="Web-{CEABE84D-33D4-4876-B9FA-D072856470BD}" dt="2022-12-09T14:04:33.065" v="36"/>
        <pc:sldMkLst>
          <pc:docMk/>
          <pc:sldMk cId="3445250121" sldId="302"/>
        </pc:sldMkLst>
        <pc:picChg chg="mod">
          <ac:chgData name="Гость" userId="" providerId="Windows Live" clId="Web-{CEABE84D-33D4-4876-B9FA-D072856470BD}" dt="2022-12-09T14:00:51.363" v="8" actId="1076"/>
          <ac:picMkLst>
            <pc:docMk/>
            <pc:sldMk cId="3445250121" sldId="302"/>
            <ac:picMk id="3" creationId="{0A7780F1-E0B7-F33A-B006-5548C38301E9}"/>
          </ac:picMkLst>
        </pc:picChg>
      </pc:sldChg>
      <pc:sldChg chg="modSp">
        <pc:chgData name="Гость" userId="" providerId="Windows Live" clId="Web-{CEABE84D-33D4-4876-B9FA-D072856470BD}" dt="2022-12-09T14:40:43.051" v="489" actId="14100"/>
        <pc:sldMkLst>
          <pc:docMk/>
          <pc:sldMk cId="2797344391" sldId="304"/>
        </pc:sldMkLst>
        <pc:spChg chg="mod">
          <ac:chgData name="Гость" userId="" providerId="Windows Live" clId="Web-{CEABE84D-33D4-4876-B9FA-D072856470BD}" dt="2022-12-09T14:40:43.051" v="489" actId="14100"/>
          <ac:spMkLst>
            <pc:docMk/>
            <pc:sldMk cId="2797344391" sldId="304"/>
            <ac:spMk id="269" creationId="{00000000-0000-0000-0000-000000000000}"/>
          </ac:spMkLst>
        </pc:spChg>
      </pc:sldChg>
      <pc:sldChg chg="modSp modNotes">
        <pc:chgData name="Гость" userId="" providerId="Windows Live" clId="Web-{CEABE84D-33D4-4876-B9FA-D072856470BD}" dt="2022-12-09T14:23:47.933" v="379"/>
        <pc:sldMkLst>
          <pc:docMk/>
          <pc:sldMk cId="1225230658" sldId="306"/>
        </pc:sldMkLst>
        <pc:graphicFrameChg chg="mod modGraphic">
          <ac:chgData name="Гость" userId="" providerId="Windows Live" clId="Web-{CEABE84D-33D4-4876-B9FA-D072856470BD}" dt="2022-12-09T14:06:31.080" v="59"/>
          <ac:graphicFrameMkLst>
            <pc:docMk/>
            <pc:sldMk cId="1225230658" sldId="306"/>
            <ac:graphicFrameMk id="210" creationId="{00000000-0000-0000-0000-000000000000}"/>
          </ac:graphicFrameMkLst>
        </pc:graphicFrameChg>
      </pc:sldChg>
      <pc:sldChg chg="modSp">
        <pc:chgData name="Гость" userId="" providerId="Windows Live" clId="Web-{CEABE84D-33D4-4876-B9FA-D072856470BD}" dt="2022-12-09T14:34:23.194" v="488" actId="20577"/>
        <pc:sldMkLst>
          <pc:docMk/>
          <pc:sldMk cId="362080222" sldId="355"/>
        </pc:sldMkLst>
        <pc:spChg chg="mod">
          <ac:chgData name="Гость" userId="" providerId="Windows Live" clId="Web-{CEABE84D-33D4-4876-B9FA-D072856470BD}" dt="2022-12-09T14:34:17.351" v="487" actId="20577"/>
          <ac:spMkLst>
            <pc:docMk/>
            <pc:sldMk cId="362080222" sldId="355"/>
            <ac:spMk id="3" creationId="{973BB63F-A355-24EA-20D2-614A221E1DB8}"/>
          </ac:spMkLst>
        </pc:spChg>
        <pc:spChg chg="mod">
          <ac:chgData name="Гость" userId="" providerId="Windows Live" clId="Web-{CEABE84D-33D4-4876-B9FA-D072856470BD}" dt="2022-12-09T14:34:23.194" v="488" actId="20577"/>
          <ac:spMkLst>
            <pc:docMk/>
            <pc:sldMk cId="362080222" sldId="355"/>
            <ac:spMk id="4" creationId="{58694D80-AA98-BA17-2A13-CA65BF691BC7}"/>
          </ac:spMkLst>
        </pc:spChg>
        <pc:spChg chg="mod">
          <ac:chgData name="Гость" userId="" providerId="Windows Live" clId="Web-{CEABE84D-33D4-4876-B9FA-D072856470BD}" dt="2022-12-09T14:29:32.774" v="397" actId="20577"/>
          <ac:spMkLst>
            <pc:docMk/>
            <pc:sldMk cId="362080222" sldId="355"/>
            <ac:spMk id="5" creationId="{D726AC18-D4CC-EF3E-BB4B-F0DEF6E56179}"/>
          </ac:spMkLst>
        </pc:spChg>
      </pc:sldChg>
      <pc:sldChg chg="modSp">
        <pc:chgData name="Гость" userId="" providerId="Windows Live" clId="Web-{CEABE84D-33D4-4876-B9FA-D072856470BD}" dt="2022-12-09T14:43:20.144" v="494"/>
        <pc:sldMkLst>
          <pc:docMk/>
          <pc:sldMk cId="551133619" sldId="388"/>
        </pc:sldMkLst>
        <pc:spChg chg="mod">
          <ac:chgData name="Гость" userId="" providerId="Windows Live" clId="Web-{CEABE84D-33D4-4876-B9FA-D072856470BD}" dt="2022-12-09T14:43:20.144" v="494"/>
          <ac:spMkLst>
            <pc:docMk/>
            <pc:sldMk cId="551133619" sldId="388"/>
            <ac:spMk id="10" creationId="{F0E7752E-C205-FF92-4FA7-37E77855CCA0}"/>
          </ac:spMkLst>
        </pc:spChg>
        <pc:cxnChg chg="mod">
          <ac:chgData name="Гость" userId="" providerId="Windows Live" clId="Web-{CEABE84D-33D4-4876-B9FA-D072856470BD}" dt="2022-12-09T13:59:10.380" v="3" actId="14100"/>
          <ac:cxnSpMkLst>
            <pc:docMk/>
            <pc:sldMk cId="551133619" sldId="388"/>
            <ac:cxnSpMk id="9" creationId="{27653E63-DB9D-3E01-C737-D8A3D94959F6}"/>
          </ac:cxnSpMkLst>
        </pc:cxnChg>
        <pc:cxnChg chg="mod">
          <ac:chgData name="Гость" userId="" providerId="Windows Live" clId="Web-{CEABE84D-33D4-4876-B9FA-D072856470BD}" dt="2022-12-09T13:59:19.114" v="5" actId="14100"/>
          <ac:cxnSpMkLst>
            <pc:docMk/>
            <pc:sldMk cId="551133619" sldId="388"/>
            <ac:cxnSpMk id="11" creationId="{DB5D65EF-74CC-7EC8-35BB-0FC56BE51B1F}"/>
          </ac:cxnSpMkLst>
        </pc:cxnChg>
      </pc:sldChg>
      <pc:sldChg chg="addSp delSp modSp">
        <pc:chgData name="Гость" userId="" providerId="Windows Live" clId="Web-{CEABE84D-33D4-4876-B9FA-D072856470BD}" dt="2022-12-09T17:31:33.366" v="835" actId="20577"/>
        <pc:sldMkLst>
          <pc:docMk/>
          <pc:sldMk cId="2793790917" sldId="400"/>
        </pc:sldMkLst>
        <pc:spChg chg="add del mod">
          <ac:chgData name="Гость" userId="" providerId="Windows Live" clId="Web-{CEABE84D-33D4-4876-B9FA-D072856470BD}" dt="2022-12-09T17:20:45.482" v="761"/>
          <ac:spMkLst>
            <pc:docMk/>
            <pc:sldMk cId="2793790917" sldId="400"/>
            <ac:spMk id="3" creationId="{E5D4540F-4575-8D46-EF93-D0477A7CB638}"/>
          </ac:spMkLst>
        </pc:spChg>
        <pc:spChg chg="add del mod">
          <ac:chgData name="Гость" userId="" providerId="Windows Live" clId="Web-{CEABE84D-33D4-4876-B9FA-D072856470BD}" dt="2022-12-09T17:20:40.670" v="760"/>
          <ac:spMkLst>
            <pc:docMk/>
            <pc:sldMk cId="2793790917" sldId="400"/>
            <ac:spMk id="5" creationId="{186274C9-430E-41D0-3705-12A5F63DC3BB}"/>
          </ac:spMkLst>
        </pc:spChg>
        <pc:spChg chg="mod">
          <ac:chgData name="Гость" userId="" providerId="Windows Live" clId="Web-{CEABE84D-33D4-4876-B9FA-D072856470BD}" dt="2022-12-09T17:31:19.148" v="833" actId="1076"/>
          <ac:spMkLst>
            <pc:docMk/>
            <pc:sldMk cId="2793790917" sldId="400"/>
            <ac:spMk id="258" creationId="{00000000-0000-0000-0000-000000000000}"/>
          </ac:spMkLst>
        </pc:spChg>
        <pc:spChg chg="add del mod">
          <ac:chgData name="Гость" userId="" providerId="Windows Live" clId="Web-{CEABE84D-33D4-4876-B9FA-D072856470BD}" dt="2022-12-09T17:31:14.741" v="832" actId="20577"/>
          <ac:spMkLst>
            <pc:docMk/>
            <pc:sldMk cId="2793790917" sldId="400"/>
            <ac:spMk id="259" creationId="{00000000-0000-0000-0000-000000000000}"/>
          </ac:spMkLst>
        </pc:spChg>
        <pc:spChg chg="mod">
          <ac:chgData name="Гость" userId="" providerId="Windows Live" clId="Web-{CEABE84D-33D4-4876-B9FA-D072856470BD}" dt="2022-12-09T17:31:09.897" v="831" actId="20577"/>
          <ac:spMkLst>
            <pc:docMk/>
            <pc:sldMk cId="2793790917" sldId="400"/>
            <ac:spMk id="260" creationId="{00000000-0000-0000-0000-000000000000}"/>
          </ac:spMkLst>
        </pc:spChg>
        <pc:spChg chg="del mod">
          <ac:chgData name="Гость" userId="" providerId="Windows Live" clId="Web-{CEABE84D-33D4-4876-B9FA-D072856470BD}" dt="2022-12-09T17:20:35.498" v="757"/>
          <ac:spMkLst>
            <pc:docMk/>
            <pc:sldMk cId="2793790917" sldId="400"/>
            <ac:spMk id="262" creationId="{00000000-0000-0000-0000-000000000000}"/>
          </ac:spMkLst>
        </pc:spChg>
        <pc:spChg chg="mod">
          <ac:chgData name="Гость" userId="" providerId="Windows Live" clId="Web-{CEABE84D-33D4-4876-B9FA-D072856470BD}" dt="2022-12-09T17:31:02.350" v="829" actId="20577"/>
          <ac:spMkLst>
            <pc:docMk/>
            <pc:sldMk cId="2793790917" sldId="400"/>
            <ac:spMk id="263" creationId="{00000000-0000-0000-0000-000000000000}"/>
          </ac:spMkLst>
        </pc:spChg>
        <pc:spChg chg="mod">
          <ac:chgData name="Гость" userId="" providerId="Windows Live" clId="Web-{CEABE84D-33D4-4876-B9FA-D072856470BD}" dt="2022-12-09T17:31:33.366" v="835" actId="20577"/>
          <ac:spMkLst>
            <pc:docMk/>
            <pc:sldMk cId="2793790917" sldId="400"/>
            <ac:spMk id="264" creationId="{00000000-0000-0000-0000-000000000000}"/>
          </ac:spMkLst>
        </pc:spChg>
      </pc:sldChg>
      <pc:sldChg chg="addSp delSp modSp">
        <pc:chgData name="Гость" userId="" providerId="Windows Live" clId="Web-{CEABE84D-33D4-4876-B9FA-D072856470BD}" dt="2022-12-09T14:30:44.430" v="451"/>
        <pc:sldMkLst>
          <pc:docMk/>
          <pc:sldMk cId="3498786615" sldId="401"/>
        </pc:sldMkLst>
        <pc:spChg chg="add del mod">
          <ac:chgData name="Гость" userId="" providerId="Windows Live" clId="Web-{CEABE84D-33D4-4876-B9FA-D072856470BD}" dt="2022-12-09T14:30:44.430" v="451"/>
          <ac:spMkLst>
            <pc:docMk/>
            <pc:sldMk cId="3498786615" sldId="401"/>
            <ac:spMk id="4" creationId="{B2BE9AF2-F7CC-1A49-5602-2DCE2B276AFB}"/>
          </ac:spMkLst>
        </pc:spChg>
        <pc:spChg chg="add del mod">
          <ac:chgData name="Гость" userId="" providerId="Windows Live" clId="Web-{CEABE84D-33D4-4876-B9FA-D072856470BD}" dt="2022-12-09T14:16:50.779" v="230"/>
          <ac:spMkLst>
            <pc:docMk/>
            <pc:sldMk cId="3498786615" sldId="401"/>
            <ac:spMk id="10" creationId="{3297CEE8-E5C1-8AAF-56EB-677A5004D50D}"/>
          </ac:spMkLst>
        </pc:spChg>
      </pc:sldChg>
    </pc:docChg>
  </pc:docChgLst>
  <pc:docChgLst>
    <pc:chgData name="UPdate UPdate" userId="5d9beb530f1fdde5" providerId="Windows Live" clId="Web-{0AAE34D1-87E9-4DCC-BF74-0F4F1D620ADB}"/>
    <pc:docChg chg="modSld">
      <pc:chgData name="UPdate UPdate" userId="5d9beb530f1fdde5" providerId="Windows Live" clId="Web-{0AAE34D1-87E9-4DCC-BF74-0F4F1D620ADB}" dt="2022-12-11T18:25:38.052" v="47" actId="1076"/>
      <pc:docMkLst>
        <pc:docMk/>
      </pc:docMkLst>
      <pc:sldChg chg="modSp">
        <pc:chgData name="UPdate UPdate" userId="5d9beb530f1fdde5" providerId="Windows Live" clId="Web-{0AAE34D1-87E9-4DCC-BF74-0F4F1D620ADB}" dt="2022-12-11T16:04:02.070" v="30" actId="20577"/>
        <pc:sldMkLst>
          <pc:docMk/>
          <pc:sldMk cId="1280002370" sldId="277"/>
        </pc:sldMkLst>
        <pc:spChg chg="mod">
          <ac:chgData name="UPdate UPdate" userId="5d9beb530f1fdde5" providerId="Windows Live" clId="Web-{0AAE34D1-87E9-4DCC-BF74-0F4F1D620ADB}" dt="2022-12-11T16:04:02.070" v="30" actId="20577"/>
          <ac:spMkLst>
            <pc:docMk/>
            <pc:sldMk cId="1280002370" sldId="277"/>
            <ac:spMk id="318" creationId="{00000000-0000-0000-0000-000000000000}"/>
          </ac:spMkLst>
        </pc:spChg>
      </pc:sldChg>
      <pc:sldChg chg="addSp modSp">
        <pc:chgData name="UPdate UPdate" userId="5d9beb530f1fdde5" providerId="Windows Live" clId="Web-{0AAE34D1-87E9-4DCC-BF74-0F4F1D620ADB}" dt="2022-12-11T18:25:38.052" v="47" actId="1076"/>
        <pc:sldMkLst>
          <pc:docMk/>
          <pc:sldMk cId="3503367494" sldId="288"/>
        </pc:sldMkLst>
        <pc:picChg chg="add mod modCrop">
          <ac:chgData name="UPdate UPdate" userId="5d9beb530f1fdde5" providerId="Windows Live" clId="Web-{0AAE34D1-87E9-4DCC-BF74-0F4F1D620ADB}" dt="2022-12-11T18:25:38.052" v="47" actId="1076"/>
          <ac:picMkLst>
            <pc:docMk/>
            <pc:sldMk cId="3503367494" sldId="288"/>
            <ac:picMk id="7" creationId="{D3B714A7-2D83-CE36-F727-2440F34EBD89}"/>
          </ac:picMkLst>
        </pc:picChg>
      </pc:sldChg>
      <pc:sldChg chg="modSp">
        <pc:chgData name="UPdate UPdate" userId="5d9beb530f1fdde5" providerId="Windows Live" clId="Web-{0AAE34D1-87E9-4DCC-BF74-0F4F1D620ADB}" dt="2022-12-11T16:13:15.830" v="39" actId="20577"/>
        <pc:sldMkLst>
          <pc:docMk/>
          <pc:sldMk cId="362080222" sldId="355"/>
        </pc:sldMkLst>
        <pc:spChg chg="mod">
          <ac:chgData name="UPdate UPdate" userId="5d9beb530f1fdde5" providerId="Windows Live" clId="Web-{0AAE34D1-87E9-4DCC-BF74-0F4F1D620ADB}" dt="2022-12-11T16:13:06.002" v="37" actId="20577"/>
          <ac:spMkLst>
            <pc:docMk/>
            <pc:sldMk cId="362080222" sldId="355"/>
            <ac:spMk id="3" creationId="{973BB63F-A355-24EA-20D2-614A221E1DB8}"/>
          </ac:spMkLst>
        </pc:spChg>
        <pc:spChg chg="mod">
          <ac:chgData name="UPdate UPdate" userId="5d9beb530f1fdde5" providerId="Windows Live" clId="Web-{0AAE34D1-87E9-4DCC-BF74-0F4F1D620ADB}" dt="2022-12-11T16:13:15.830" v="39" actId="20577"/>
          <ac:spMkLst>
            <pc:docMk/>
            <pc:sldMk cId="362080222" sldId="355"/>
            <ac:spMk id="4" creationId="{58694D80-AA98-BA17-2A13-CA65BF691BC7}"/>
          </ac:spMkLst>
        </pc:spChg>
      </pc:sldChg>
    </pc:docChg>
  </pc:docChgLst>
  <pc:docChgLst>
    <pc:chgData name="Гость" providerId="Windows Live" clId="Web-{EF7C9A67-1D6B-469C-898E-D0BE3E0EFB8B}"/>
    <pc:docChg chg="modSld">
      <pc:chgData name="Гость" userId="" providerId="Windows Live" clId="Web-{EF7C9A67-1D6B-469C-898E-D0BE3E0EFB8B}" dt="2022-12-11T19:05:14.900" v="26" actId="20577"/>
      <pc:docMkLst>
        <pc:docMk/>
      </pc:docMkLst>
      <pc:sldChg chg="modSp">
        <pc:chgData name="Гость" userId="" providerId="Windows Live" clId="Web-{EF7C9A67-1D6B-469C-898E-D0BE3E0EFB8B}" dt="2022-12-11T18:05:05.078" v="7" actId="20577"/>
        <pc:sldMkLst>
          <pc:docMk/>
          <pc:sldMk cId="362080222" sldId="355"/>
        </pc:sldMkLst>
        <pc:spChg chg="mod">
          <ac:chgData name="Гость" userId="" providerId="Windows Live" clId="Web-{EF7C9A67-1D6B-469C-898E-D0BE3E0EFB8B}" dt="2022-12-11T18:05:05.078" v="7" actId="20577"/>
          <ac:spMkLst>
            <pc:docMk/>
            <pc:sldMk cId="362080222" sldId="355"/>
            <ac:spMk id="3" creationId="{973BB63F-A355-24EA-20D2-614A221E1DB8}"/>
          </ac:spMkLst>
        </pc:spChg>
      </pc:sldChg>
      <pc:sldChg chg="modSp">
        <pc:chgData name="Гость" userId="" providerId="Windows Live" clId="Web-{EF7C9A67-1D6B-469C-898E-D0BE3E0EFB8B}" dt="2022-12-11T19:05:14.900" v="26" actId="20577"/>
        <pc:sldMkLst>
          <pc:docMk/>
          <pc:sldMk cId="4024645731" sldId="372"/>
        </pc:sldMkLst>
        <pc:spChg chg="mod">
          <ac:chgData name="Гость" userId="" providerId="Windows Live" clId="Web-{EF7C9A67-1D6B-469C-898E-D0BE3E0EFB8B}" dt="2022-12-11T19:05:14.900" v="26" actId="20577"/>
          <ac:spMkLst>
            <pc:docMk/>
            <pc:sldMk cId="4024645731" sldId="372"/>
            <ac:spMk id="3" creationId="{6D18FF52-F958-9943-54AF-42D614AE1C31}"/>
          </ac:spMkLst>
        </pc:spChg>
      </pc:sldChg>
      <pc:sldChg chg="modSp">
        <pc:chgData name="Гость" userId="" providerId="Windows Live" clId="Web-{EF7C9A67-1D6B-469C-898E-D0BE3E0EFB8B}" dt="2022-12-11T18:21:50.651" v="22" actId="1076"/>
        <pc:sldMkLst>
          <pc:docMk/>
          <pc:sldMk cId="3411416839" sldId="374"/>
        </pc:sldMkLst>
        <pc:graphicFrameChg chg="mod modGraphic">
          <ac:chgData name="Гость" userId="" providerId="Windows Live" clId="Web-{EF7C9A67-1D6B-469C-898E-D0BE3E0EFB8B}" dt="2022-12-11T18:21:50.651" v="22" actId="1076"/>
          <ac:graphicFrameMkLst>
            <pc:docMk/>
            <pc:sldMk cId="3411416839" sldId="374"/>
            <ac:graphicFrameMk id="210" creationId="{00000000-0000-0000-0000-000000000000}"/>
          </ac:graphicFrameMkLst>
        </pc:graphicFrameChg>
      </pc:sldChg>
    </pc:docChg>
  </pc:docChgLst>
  <pc:docChgLst>
    <pc:chgData name="Рощенко Глеб" userId="1629ebf22d083e8f" providerId="Windows Live" clId="Web-{F0E49230-6294-4384-A190-C2D0A1D9B550}"/>
    <pc:docChg chg="modSld">
      <pc:chgData name="Рощенко Глеб" userId="1629ebf22d083e8f" providerId="Windows Live" clId="Web-{F0E49230-6294-4384-A190-C2D0A1D9B550}" dt="2022-12-09T05:54:49.625" v="10" actId="1076"/>
      <pc:docMkLst>
        <pc:docMk/>
      </pc:docMkLst>
      <pc:sldChg chg="addSp delSp modSp">
        <pc:chgData name="Рощенко Глеб" userId="1629ebf22d083e8f" providerId="Windows Live" clId="Web-{F0E49230-6294-4384-A190-C2D0A1D9B550}" dt="2022-12-09T05:54:49.625" v="10" actId="1076"/>
        <pc:sldMkLst>
          <pc:docMk/>
          <pc:sldMk cId="361874034" sldId="296"/>
        </pc:sldMkLst>
        <pc:picChg chg="add mod modCrop">
          <ac:chgData name="Рощенко Глеб" userId="1629ebf22d083e8f" providerId="Windows Live" clId="Web-{F0E49230-6294-4384-A190-C2D0A1D9B550}" dt="2022-12-09T05:54:49.625" v="10" actId="1076"/>
          <ac:picMkLst>
            <pc:docMk/>
            <pc:sldMk cId="361874034" sldId="296"/>
            <ac:picMk id="3" creationId="{F28A8983-4087-E9E3-0C3C-C475D2882E62}"/>
          </ac:picMkLst>
        </pc:picChg>
        <pc:picChg chg="del">
          <ac:chgData name="Рощенко Глеб" userId="1629ebf22d083e8f" providerId="Windows Live" clId="Web-{F0E49230-6294-4384-A190-C2D0A1D9B550}" dt="2022-12-09T05:54:25.859" v="0"/>
          <ac:picMkLst>
            <pc:docMk/>
            <pc:sldMk cId="361874034" sldId="296"/>
            <ac:picMk id="6" creationId="{E7F8A264-A66E-8105-0654-E32A7AF71306}"/>
          </ac:picMkLst>
        </pc:picChg>
      </pc:sldChg>
    </pc:docChg>
  </pc:docChgLst>
  <pc:docChgLst>
    <pc:chgData name="Рощенко Глеб" userId="1629ebf22d083e8f" providerId="Windows Live" clId="Web-{AD0A7431-A190-4A2B-993C-1770A9A6313C}"/>
    <pc:docChg chg="modSld">
      <pc:chgData name="Рощенко Глеб" userId="1629ebf22d083e8f" providerId="Windows Live" clId="Web-{AD0A7431-A190-4A2B-993C-1770A9A6313C}" dt="2022-12-10T17:37:47.215" v="4" actId="20577"/>
      <pc:docMkLst>
        <pc:docMk/>
      </pc:docMkLst>
      <pc:sldChg chg="modSp">
        <pc:chgData name="Рощенко Глеб" userId="1629ebf22d083e8f" providerId="Windows Live" clId="Web-{AD0A7431-A190-4A2B-993C-1770A9A6313C}" dt="2022-12-10T17:37:34.074" v="1" actId="20577"/>
        <pc:sldMkLst>
          <pc:docMk/>
          <pc:sldMk cId="2084048773" sldId="303"/>
        </pc:sldMkLst>
        <pc:spChg chg="mod">
          <ac:chgData name="Рощенко Глеб" userId="1629ebf22d083e8f" providerId="Windows Live" clId="Web-{AD0A7431-A190-4A2B-993C-1770A9A6313C}" dt="2022-12-10T17:37:34.074" v="1" actId="20577"/>
          <ac:spMkLst>
            <pc:docMk/>
            <pc:sldMk cId="2084048773" sldId="303"/>
            <ac:spMk id="269" creationId="{00000000-0000-0000-0000-000000000000}"/>
          </ac:spMkLst>
        </pc:spChg>
      </pc:sldChg>
      <pc:sldChg chg="modSp">
        <pc:chgData name="Рощенко Глеб" userId="1629ebf22d083e8f" providerId="Windows Live" clId="Web-{AD0A7431-A190-4A2B-993C-1770A9A6313C}" dt="2022-12-10T17:37:37.684" v="3" actId="20577"/>
        <pc:sldMkLst>
          <pc:docMk/>
          <pc:sldMk cId="1188904587" sldId="360"/>
        </pc:sldMkLst>
        <pc:spChg chg="mod">
          <ac:chgData name="Рощенко Глеб" userId="1629ebf22d083e8f" providerId="Windows Live" clId="Web-{AD0A7431-A190-4A2B-993C-1770A9A6313C}" dt="2022-12-10T17:37:37.684" v="3" actId="20577"/>
          <ac:spMkLst>
            <pc:docMk/>
            <pc:sldMk cId="1188904587" sldId="360"/>
            <ac:spMk id="269" creationId="{00000000-0000-0000-0000-000000000000}"/>
          </ac:spMkLst>
        </pc:spChg>
      </pc:sldChg>
      <pc:sldChg chg="modSp">
        <pc:chgData name="Рощенко Глеб" userId="1629ebf22d083e8f" providerId="Windows Live" clId="Web-{AD0A7431-A190-4A2B-993C-1770A9A6313C}" dt="2022-12-10T17:37:47.215" v="4" actId="20577"/>
        <pc:sldMkLst>
          <pc:docMk/>
          <pc:sldMk cId="2607435687" sldId="363"/>
        </pc:sldMkLst>
        <pc:spChg chg="mod">
          <ac:chgData name="Рощенко Глеб" userId="1629ebf22d083e8f" providerId="Windows Live" clId="Web-{AD0A7431-A190-4A2B-993C-1770A9A6313C}" dt="2022-12-10T17:37:47.215" v="4" actId="20577"/>
          <ac:spMkLst>
            <pc:docMk/>
            <pc:sldMk cId="2607435687" sldId="363"/>
            <ac:spMk id="269" creationId="{00000000-0000-0000-0000-000000000000}"/>
          </ac:spMkLst>
        </pc:spChg>
      </pc:sldChg>
    </pc:docChg>
  </pc:docChgLst>
  <pc:docChgLst>
    <pc:chgData name="UPdate UPdate" userId="5d9beb530f1fdde5" providerId="Windows Live" clId="Web-{A7F5F07A-FB9E-4B06-B4D3-A6C8652E524E}"/>
    <pc:docChg chg="addSld modSld sldOrd">
      <pc:chgData name="UPdate UPdate" userId="5d9beb530f1fdde5" providerId="Windows Live" clId="Web-{A7F5F07A-FB9E-4B06-B4D3-A6C8652E524E}" dt="2022-12-08T18:49:46.092" v="711" actId="20577"/>
      <pc:docMkLst>
        <pc:docMk/>
      </pc:docMkLst>
      <pc:sldChg chg="modSp">
        <pc:chgData name="UPdate UPdate" userId="5d9beb530f1fdde5" providerId="Windows Live" clId="Web-{A7F5F07A-FB9E-4B06-B4D3-A6C8652E524E}" dt="2022-12-08T17:19:19.605" v="314"/>
        <pc:sldMkLst>
          <pc:docMk/>
          <pc:sldMk cId="3430686597" sldId="284"/>
        </pc:sldMkLst>
        <pc:graphicFrameChg chg="mod modGraphic">
          <ac:chgData name="UPdate UPdate" userId="5d9beb530f1fdde5" providerId="Windows Live" clId="Web-{A7F5F07A-FB9E-4B06-B4D3-A6C8652E524E}" dt="2022-12-08T17:19:19.605" v="314"/>
          <ac:graphicFrameMkLst>
            <pc:docMk/>
            <pc:sldMk cId="3430686597" sldId="284"/>
            <ac:graphicFrameMk id="434" creationId="{00000000-0000-0000-0000-000000000000}"/>
          </ac:graphicFrameMkLst>
        </pc:graphicFrameChg>
      </pc:sldChg>
      <pc:sldChg chg="modSp">
        <pc:chgData name="UPdate UPdate" userId="5d9beb530f1fdde5" providerId="Windows Live" clId="Web-{A7F5F07A-FB9E-4B06-B4D3-A6C8652E524E}" dt="2022-12-08T18:49:46.092" v="711" actId="20577"/>
        <pc:sldMkLst>
          <pc:docMk/>
          <pc:sldMk cId="362080222" sldId="355"/>
        </pc:sldMkLst>
        <pc:spChg chg="mod">
          <ac:chgData name="UPdate UPdate" userId="5d9beb530f1fdde5" providerId="Windows Live" clId="Web-{A7F5F07A-FB9E-4B06-B4D3-A6C8652E524E}" dt="2022-12-08T18:49:46.092" v="711" actId="20577"/>
          <ac:spMkLst>
            <pc:docMk/>
            <pc:sldMk cId="362080222" sldId="355"/>
            <ac:spMk id="3" creationId="{973BB63F-A355-24EA-20D2-614A221E1DB8}"/>
          </ac:spMkLst>
        </pc:spChg>
      </pc:sldChg>
      <pc:sldChg chg="addSp delSp modSp">
        <pc:chgData name="UPdate UPdate" userId="5d9beb530f1fdde5" providerId="Windows Live" clId="Web-{A7F5F07A-FB9E-4B06-B4D3-A6C8652E524E}" dt="2022-12-08T17:05:22.175" v="171" actId="20577"/>
        <pc:sldMkLst>
          <pc:docMk/>
          <pc:sldMk cId="854249482" sldId="359"/>
        </pc:sldMkLst>
        <pc:spChg chg="mod">
          <ac:chgData name="UPdate UPdate" userId="5d9beb530f1fdde5" providerId="Windows Live" clId="Web-{A7F5F07A-FB9E-4B06-B4D3-A6C8652E524E}" dt="2022-12-08T17:05:22.175" v="171" actId="20577"/>
          <ac:spMkLst>
            <pc:docMk/>
            <pc:sldMk cId="854249482" sldId="359"/>
            <ac:spMk id="2" creationId="{B2F5C44C-28B7-6A60-CFBB-2C72F691987F}"/>
          </ac:spMkLst>
        </pc:spChg>
        <pc:spChg chg="del">
          <ac:chgData name="UPdate UPdate" userId="5d9beb530f1fdde5" providerId="Windows Live" clId="Web-{A7F5F07A-FB9E-4B06-B4D3-A6C8652E524E}" dt="2022-12-08T16:56:05.827" v="2"/>
          <ac:spMkLst>
            <pc:docMk/>
            <pc:sldMk cId="854249482" sldId="359"/>
            <ac:spMk id="4" creationId="{58694D80-AA98-BA17-2A13-CA65BF691BC7}"/>
          </ac:spMkLst>
        </pc:spChg>
        <pc:spChg chg="del">
          <ac:chgData name="UPdate UPdate" userId="5d9beb530f1fdde5" providerId="Windows Live" clId="Web-{A7F5F07A-FB9E-4B06-B4D3-A6C8652E524E}" dt="2022-12-08T16:56:08.842" v="3"/>
          <ac:spMkLst>
            <pc:docMk/>
            <pc:sldMk cId="854249482" sldId="359"/>
            <ac:spMk id="8" creationId="{219246F9-E7F3-F9E9-800A-BDCAF61EE83B}"/>
          </ac:spMkLst>
        </pc:spChg>
        <pc:graphicFrameChg chg="add mod modGraphic">
          <ac:chgData name="UPdate UPdate" userId="5d9beb530f1fdde5" providerId="Windows Live" clId="Web-{A7F5F07A-FB9E-4B06-B4D3-A6C8652E524E}" dt="2022-12-08T17:04:56.503" v="169"/>
          <ac:graphicFrameMkLst>
            <pc:docMk/>
            <pc:sldMk cId="854249482" sldId="359"/>
            <ac:graphicFrameMk id="7" creationId="{439D0E99-B9BC-C5D2-233C-CC5BD04A0102}"/>
          </ac:graphicFrameMkLst>
        </pc:graphicFrameChg>
      </pc:sldChg>
      <pc:sldChg chg="ord">
        <pc:chgData name="UPdate UPdate" userId="5d9beb530f1fdde5" providerId="Windows Live" clId="Web-{A7F5F07A-FB9E-4B06-B4D3-A6C8652E524E}" dt="2022-12-08T17:12:28.257" v="241"/>
        <pc:sldMkLst>
          <pc:docMk/>
          <pc:sldMk cId="2066826541" sldId="379"/>
        </pc:sldMkLst>
      </pc:sldChg>
      <pc:sldChg chg="ord">
        <pc:chgData name="UPdate UPdate" userId="5d9beb530f1fdde5" providerId="Windows Live" clId="Web-{A7F5F07A-FB9E-4B06-B4D3-A6C8652E524E}" dt="2022-12-08T17:12:16.898" v="239"/>
        <pc:sldMkLst>
          <pc:docMk/>
          <pc:sldMk cId="2558966272" sldId="380"/>
        </pc:sldMkLst>
      </pc:sldChg>
      <pc:sldChg chg="ord">
        <pc:chgData name="UPdate UPdate" userId="5d9beb530f1fdde5" providerId="Windows Live" clId="Web-{A7F5F07A-FB9E-4B06-B4D3-A6C8652E524E}" dt="2022-12-08T17:12:02.570" v="236"/>
        <pc:sldMkLst>
          <pc:docMk/>
          <pc:sldMk cId="3839458937" sldId="382"/>
        </pc:sldMkLst>
      </pc:sldChg>
      <pc:sldChg chg="modSp ord">
        <pc:chgData name="UPdate UPdate" userId="5d9beb530f1fdde5" providerId="Windows Live" clId="Web-{A7F5F07A-FB9E-4B06-B4D3-A6C8652E524E}" dt="2022-12-08T17:13:28.805" v="253"/>
        <pc:sldMkLst>
          <pc:docMk/>
          <pc:sldMk cId="2255781376" sldId="383"/>
        </pc:sldMkLst>
        <pc:graphicFrameChg chg="modGraphic">
          <ac:chgData name="UPdate UPdate" userId="5d9beb530f1fdde5" providerId="Windows Live" clId="Web-{A7F5F07A-FB9E-4B06-B4D3-A6C8652E524E}" dt="2022-12-08T17:13:28.805" v="253"/>
          <ac:graphicFrameMkLst>
            <pc:docMk/>
            <pc:sldMk cId="2255781376" sldId="383"/>
            <ac:graphicFrameMk id="7" creationId="{00000000-0000-0000-0000-000000000000}"/>
          </ac:graphicFrameMkLst>
        </pc:graphicFrameChg>
      </pc:sldChg>
      <pc:sldChg chg="modSp">
        <pc:chgData name="UPdate UPdate" userId="5d9beb530f1fdde5" providerId="Windows Live" clId="Web-{A7F5F07A-FB9E-4B06-B4D3-A6C8652E524E}" dt="2022-12-08T16:59:09.125" v="43"/>
        <pc:sldMkLst>
          <pc:docMk/>
          <pc:sldMk cId="3939444353" sldId="387"/>
        </pc:sldMkLst>
        <pc:graphicFrameChg chg="modGraphic">
          <ac:chgData name="UPdate UPdate" userId="5d9beb530f1fdde5" providerId="Windows Live" clId="Web-{A7F5F07A-FB9E-4B06-B4D3-A6C8652E524E}" dt="2022-12-08T16:59:09.125" v="43"/>
          <ac:graphicFrameMkLst>
            <pc:docMk/>
            <pc:sldMk cId="3939444353" sldId="387"/>
            <ac:graphicFrameMk id="16" creationId="{00E4A814-7EEF-4DB2-8EC6-ED28E484B808}"/>
          </ac:graphicFrameMkLst>
        </pc:graphicFrameChg>
      </pc:sldChg>
      <pc:sldChg chg="addSp delSp modSp add ord replId">
        <pc:chgData name="UPdate UPdate" userId="5d9beb530f1fdde5" providerId="Windows Live" clId="Web-{A7F5F07A-FB9E-4B06-B4D3-A6C8652E524E}" dt="2022-12-08T17:09:07.646" v="227" actId="1076"/>
        <pc:sldMkLst>
          <pc:docMk/>
          <pc:sldMk cId="2096630084" sldId="392"/>
        </pc:sldMkLst>
        <pc:spChg chg="mod">
          <ac:chgData name="UPdate UPdate" userId="5d9beb530f1fdde5" providerId="Windows Live" clId="Web-{A7F5F07A-FB9E-4B06-B4D3-A6C8652E524E}" dt="2022-12-08T17:06:45.129" v="179" actId="20577"/>
          <ac:spMkLst>
            <pc:docMk/>
            <pc:sldMk cId="2096630084" sldId="392"/>
            <ac:spMk id="2" creationId="{B2F5C44C-28B7-6A60-CFBB-2C72F691987F}"/>
          </ac:spMkLst>
        </pc:spChg>
        <pc:graphicFrameChg chg="add del mod modGraphic">
          <ac:chgData name="UPdate UPdate" userId="5d9beb530f1fdde5" providerId="Windows Live" clId="Web-{A7F5F07A-FB9E-4B06-B4D3-A6C8652E524E}" dt="2022-12-08T17:09:07.646" v="227" actId="1076"/>
          <ac:graphicFrameMkLst>
            <pc:docMk/>
            <pc:sldMk cId="2096630084" sldId="392"/>
            <ac:graphicFrameMk id="7" creationId="{439D0E99-B9BC-C5D2-233C-CC5BD04A0102}"/>
          </ac:graphicFrameMkLst>
        </pc:graphicFrameChg>
      </pc:sldChg>
      <pc:sldChg chg="addSp delSp modSp add replId">
        <pc:chgData name="UPdate UPdate" userId="5d9beb530f1fdde5" providerId="Windows Live" clId="Web-{A7F5F07A-FB9E-4B06-B4D3-A6C8652E524E}" dt="2022-12-08T17:24:15.607" v="366" actId="20577"/>
        <pc:sldMkLst>
          <pc:docMk/>
          <pc:sldMk cId="2665635383" sldId="393"/>
        </pc:sldMkLst>
        <pc:spChg chg="add mod">
          <ac:chgData name="UPdate UPdate" userId="5d9beb530f1fdde5" providerId="Windows Live" clId="Web-{A7F5F07A-FB9E-4B06-B4D3-A6C8652E524E}" dt="2022-12-08T17:24:15.607" v="366" actId="20577"/>
          <ac:spMkLst>
            <pc:docMk/>
            <pc:sldMk cId="2665635383" sldId="393"/>
            <ac:spMk id="7" creationId="{F260A51C-10AC-1DD7-D04D-C9BDEFF10102}"/>
          </ac:spMkLst>
        </pc:spChg>
        <pc:spChg chg="add del">
          <ac:chgData name="UPdate UPdate" userId="5d9beb530f1fdde5" providerId="Windows Live" clId="Web-{A7F5F07A-FB9E-4B06-B4D3-A6C8652E524E}" dt="2022-12-08T17:23:15.888" v="356"/>
          <ac:spMkLst>
            <pc:docMk/>
            <pc:sldMk cId="2665635383" sldId="393"/>
            <ac:spMk id="9" creationId="{67A3B0DF-BF96-43AB-1F5E-AF1F35D24F69}"/>
          </ac:spMkLst>
        </pc:spChg>
        <pc:spChg chg="mod">
          <ac:chgData name="UPdate UPdate" userId="5d9beb530f1fdde5" providerId="Windows Live" clId="Web-{A7F5F07A-FB9E-4B06-B4D3-A6C8652E524E}" dt="2022-12-08T17:21:33.090" v="348" actId="20577"/>
          <ac:spMkLst>
            <pc:docMk/>
            <pc:sldMk cId="2665635383" sldId="393"/>
            <ac:spMk id="432" creationId="{00000000-0000-0000-0000-000000000000}"/>
          </ac:spMkLst>
        </pc:spChg>
        <pc:graphicFrameChg chg="add del mod">
          <ac:chgData name="UPdate UPdate" userId="5d9beb530f1fdde5" providerId="Windows Live" clId="Web-{A7F5F07A-FB9E-4B06-B4D3-A6C8652E524E}" dt="2022-12-08T17:14:02.336" v="259"/>
          <ac:graphicFrameMkLst>
            <pc:docMk/>
            <pc:sldMk cId="2665635383" sldId="393"/>
            <ac:graphicFrameMk id="3" creationId="{2A4476F9-6C73-6AE1-D04B-0E9B266C07F9}"/>
          </ac:graphicFrameMkLst>
        </pc:graphicFrameChg>
        <pc:graphicFrameChg chg="add del mod">
          <ac:chgData name="UPdate UPdate" userId="5d9beb530f1fdde5" providerId="Windows Live" clId="Web-{A7F5F07A-FB9E-4B06-B4D3-A6C8652E524E}" dt="2022-12-08T17:14:10.664" v="261"/>
          <ac:graphicFrameMkLst>
            <pc:docMk/>
            <pc:sldMk cId="2665635383" sldId="393"/>
            <ac:graphicFrameMk id="5" creationId="{232D11C5-D73C-99E4-41CF-75281E221A8F}"/>
          </ac:graphicFrameMkLst>
        </pc:graphicFrameChg>
        <pc:graphicFrameChg chg="mod modGraphic">
          <ac:chgData name="UPdate UPdate" userId="5d9beb530f1fdde5" providerId="Windows Live" clId="Web-{A7F5F07A-FB9E-4B06-B4D3-A6C8652E524E}" dt="2022-12-08T17:23:42.357" v="357" actId="1076"/>
          <ac:graphicFrameMkLst>
            <pc:docMk/>
            <pc:sldMk cId="2665635383" sldId="393"/>
            <ac:graphicFrameMk id="434" creationId="{00000000-0000-0000-0000-000000000000}"/>
          </ac:graphicFrameMkLst>
        </pc:graphicFrameChg>
      </pc:sldChg>
      <pc:sldChg chg="addSp modSp add replId">
        <pc:chgData name="UPdate UPdate" userId="5d9beb530f1fdde5" providerId="Windows Live" clId="Web-{A7F5F07A-FB9E-4B06-B4D3-A6C8652E524E}" dt="2022-12-08T18:11:48.945" v="700"/>
        <pc:sldMkLst>
          <pc:docMk/>
          <pc:sldMk cId="3371448956" sldId="394"/>
        </pc:sldMkLst>
        <pc:spChg chg="add">
          <ac:chgData name="UPdate UPdate" userId="5d9beb530f1fdde5" providerId="Windows Live" clId="Web-{A7F5F07A-FB9E-4B06-B4D3-A6C8652E524E}" dt="2022-12-08T17:24:24.623" v="367"/>
          <ac:spMkLst>
            <pc:docMk/>
            <pc:sldMk cId="3371448956" sldId="394"/>
            <ac:spMk id="3" creationId="{80A1F708-95AC-5287-4C3D-1394EF07EE1E}"/>
          </ac:spMkLst>
        </pc:spChg>
        <pc:spChg chg="mod">
          <ac:chgData name="UPdate UPdate" userId="5d9beb530f1fdde5" providerId="Windows Live" clId="Web-{A7F5F07A-FB9E-4B06-B4D3-A6C8652E524E}" dt="2022-12-08T17:21:23.543" v="347" actId="20577"/>
          <ac:spMkLst>
            <pc:docMk/>
            <pc:sldMk cId="3371448956" sldId="394"/>
            <ac:spMk id="432" creationId="{00000000-0000-0000-0000-000000000000}"/>
          </ac:spMkLst>
        </pc:spChg>
        <pc:graphicFrameChg chg="mod modGraphic">
          <ac:chgData name="UPdate UPdate" userId="5d9beb530f1fdde5" providerId="Windows Live" clId="Web-{A7F5F07A-FB9E-4B06-B4D3-A6C8652E524E}" dt="2022-12-08T18:11:48.945" v="700"/>
          <ac:graphicFrameMkLst>
            <pc:docMk/>
            <pc:sldMk cId="3371448956" sldId="394"/>
            <ac:graphicFrameMk id="434" creationId="{00000000-0000-0000-0000-000000000000}"/>
          </ac:graphicFrameMkLst>
        </pc:graphicFrameChg>
      </pc:sldChg>
      <pc:sldChg chg="addSp modSp add replId">
        <pc:chgData name="UPdate UPdate" userId="5d9beb530f1fdde5" providerId="Windows Live" clId="Web-{A7F5F07A-FB9E-4B06-B4D3-A6C8652E524E}" dt="2022-12-08T18:13:43.900" v="703" actId="20577"/>
        <pc:sldMkLst>
          <pc:docMk/>
          <pc:sldMk cId="3295926370" sldId="395"/>
        </pc:sldMkLst>
        <pc:spChg chg="add mod">
          <ac:chgData name="UPdate UPdate" userId="5d9beb530f1fdde5" providerId="Windows Live" clId="Web-{A7F5F07A-FB9E-4B06-B4D3-A6C8652E524E}" dt="2022-12-08T18:13:43.900" v="703" actId="20577"/>
          <ac:spMkLst>
            <pc:docMk/>
            <pc:sldMk cId="3295926370" sldId="395"/>
            <ac:spMk id="3" creationId="{A7A5FB5C-9DF7-6D38-6AB6-15380D4AF5EF}"/>
          </ac:spMkLst>
        </pc:spChg>
        <pc:spChg chg="mod">
          <ac:chgData name="UPdate UPdate" userId="5d9beb530f1fdde5" providerId="Windows Live" clId="Web-{A7F5F07A-FB9E-4B06-B4D3-A6C8652E524E}" dt="2022-12-08T17:21:00.199" v="342" actId="20577"/>
          <ac:spMkLst>
            <pc:docMk/>
            <pc:sldMk cId="3295926370" sldId="395"/>
            <ac:spMk id="432" creationId="{00000000-0000-0000-0000-000000000000}"/>
          </ac:spMkLst>
        </pc:spChg>
        <pc:graphicFrameChg chg="mod modGraphic">
          <ac:chgData name="UPdate UPdate" userId="5d9beb530f1fdde5" providerId="Windows Live" clId="Web-{A7F5F07A-FB9E-4B06-B4D3-A6C8652E524E}" dt="2022-12-08T17:26:57.859" v="411"/>
          <ac:graphicFrameMkLst>
            <pc:docMk/>
            <pc:sldMk cId="3295926370" sldId="395"/>
            <ac:graphicFrameMk id="434" creationId="{00000000-0000-0000-0000-000000000000}"/>
          </ac:graphicFrameMkLst>
        </pc:graphicFrameChg>
      </pc:sldChg>
      <pc:sldChg chg="addSp modSp add replId">
        <pc:chgData name="UPdate UPdate" userId="5d9beb530f1fdde5" providerId="Windows Live" clId="Web-{A7F5F07A-FB9E-4B06-B4D3-A6C8652E524E}" dt="2022-12-08T18:08:08.178" v="625"/>
        <pc:sldMkLst>
          <pc:docMk/>
          <pc:sldMk cId="20143915" sldId="396"/>
        </pc:sldMkLst>
        <pc:spChg chg="add mod">
          <ac:chgData name="UPdate UPdate" userId="5d9beb530f1fdde5" providerId="Windows Live" clId="Web-{A7F5F07A-FB9E-4B06-B4D3-A6C8652E524E}" dt="2022-12-08T17:30:30.751" v="478" actId="20577"/>
          <ac:spMkLst>
            <pc:docMk/>
            <pc:sldMk cId="20143915" sldId="396"/>
            <ac:spMk id="3" creationId="{B28A14F3-2256-50EA-11A1-14EC9B5BF1D1}"/>
          </ac:spMkLst>
        </pc:spChg>
        <pc:spChg chg="mod">
          <ac:chgData name="UPdate UPdate" userId="5d9beb530f1fdde5" providerId="Windows Live" clId="Web-{A7F5F07A-FB9E-4B06-B4D3-A6C8652E524E}" dt="2022-12-08T17:34:17.598" v="543" actId="20577"/>
          <ac:spMkLst>
            <pc:docMk/>
            <pc:sldMk cId="20143915" sldId="396"/>
            <ac:spMk id="432" creationId="{00000000-0000-0000-0000-000000000000}"/>
          </ac:spMkLst>
        </pc:spChg>
        <pc:graphicFrameChg chg="mod modGraphic">
          <ac:chgData name="UPdate UPdate" userId="5d9beb530f1fdde5" providerId="Windows Live" clId="Web-{A7F5F07A-FB9E-4B06-B4D3-A6C8652E524E}" dt="2022-12-08T18:08:08.178" v="625"/>
          <ac:graphicFrameMkLst>
            <pc:docMk/>
            <pc:sldMk cId="20143915" sldId="396"/>
            <ac:graphicFrameMk id="434" creationId="{00000000-0000-0000-0000-000000000000}"/>
          </ac:graphicFrameMkLst>
        </pc:graphicFrameChg>
      </pc:sldChg>
      <pc:sldChg chg="addSp modSp add replId">
        <pc:chgData name="UPdate UPdate" userId="5d9beb530f1fdde5" providerId="Windows Live" clId="Web-{A7F5F07A-FB9E-4B06-B4D3-A6C8652E524E}" dt="2022-12-08T18:05:49.270" v="601"/>
        <pc:sldMkLst>
          <pc:docMk/>
          <pc:sldMk cId="3175624395" sldId="397"/>
        </pc:sldMkLst>
        <pc:spChg chg="add mod">
          <ac:chgData name="UPdate UPdate" userId="5d9beb530f1fdde5" providerId="Windows Live" clId="Web-{A7F5F07A-FB9E-4B06-B4D3-A6C8652E524E}" dt="2022-12-08T17:33:53.534" v="531" actId="20577"/>
          <ac:spMkLst>
            <pc:docMk/>
            <pc:sldMk cId="3175624395" sldId="397"/>
            <ac:spMk id="3" creationId="{4B4D8DD6-7E2C-4094-E369-9DA506589F27}"/>
          </ac:spMkLst>
        </pc:spChg>
        <pc:spChg chg="mod">
          <ac:chgData name="UPdate UPdate" userId="5d9beb530f1fdde5" providerId="Windows Live" clId="Web-{A7F5F07A-FB9E-4B06-B4D3-A6C8652E524E}" dt="2022-12-08T17:34:13.910" v="541" actId="20577"/>
          <ac:spMkLst>
            <pc:docMk/>
            <pc:sldMk cId="3175624395" sldId="397"/>
            <ac:spMk id="432" creationId="{00000000-0000-0000-0000-000000000000}"/>
          </ac:spMkLst>
        </pc:spChg>
        <pc:graphicFrameChg chg="mod modGraphic">
          <ac:chgData name="UPdate UPdate" userId="5d9beb530f1fdde5" providerId="Windows Live" clId="Web-{A7F5F07A-FB9E-4B06-B4D3-A6C8652E524E}" dt="2022-12-08T18:05:49.270" v="601"/>
          <ac:graphicFrameMkLst>
            <pc:docMk/>
            <pc:sldMk cId="3175624395" sldId="397"/>
            <ac:graphicFrameMk id="434" creationId="{00000000-0000-0000-0000-000000000000}"/>
          </ac:graphicFrameMkLst>
        </pc:graphicFrameChg>
      </pc:sldChg>
      <pc:sldChg chg="addSp modSp add replId">
        <pc:chgData name="UPdate UPdate" userId="5d9beb530f1fdde5" providerId="Windows Live" clId="Web-{A7F5F07A-FB9E-4B06-B4D3-A6C8652E524E}" dt="2022-12-08T17:46:07.025" v="599"/>
        <pc:sldMkLst>
          <pc:docMk/>
          <pc:sldMk cId="2107088499" sldId="398"/>
        </pc:sldMkLst>
        <pc:spChg chg="add mod">
          <ac:chgData name="UPdate UPdate" userId="5d9beb530f1fdde5" providerId="Windows Live" clId="Web-{A7F5F07A-FB9E-4B06-B4D3-A6C8652E524E}" dt="2022-12-08T17:36:47.739" v="585" actId="20577"/>
          <ac:spMkLst>
            <pc:docMk/>
            <pc:sldMk cId="2107088499" sldId="398"/>
            <ac:spMk id="3" creationId="{35442BF2-B691-AAAA-8D8C-86A1AB15B179}"/>
          </ac:spMkLst>
        </pc:spChg>
        <pc:spChg chg="mod">
          <ac:chgData name="UPdate UPdate" userId="5d9beb530f1fdde5" providerId="Windows Live" clId="Web-{A7F5F07A-FB9E-4B06-B4D3-A6C8652E524E}" dt="2022-12-08T17:37:11.833" v="591" actId="20577"/>
          <ac:spMkLst>
            <pc:docMk/>
            <pc:sldMk cId="2107088499" sldId="398"/>
            <ac:spMk id="432" creationId="{00000000-0000-0000-0000-000000000000}"/>
          </ac:spMkLst>
        </pc:spChg>
        <pc:graphicFrameChg chg="mod modGraphic">
          <ac:chgData name="UPdate UPdate" userId="5d9beb530f1fdde5" providerId="Windows Live" clId="Web-{A7F5F07A-FB9E-4B06-B4D3-A6C8652E524E}" dt="2022-12-08T17:46:07.025" v="599"/>
          <ac:graphicFrameMkLst>
            <pc:docMk/>
            <pc:sldMk cId="2107088499" sldId="398"/>
            <ac:graphicFrameMk id="434" creationId="{00000000-0000-0000-0000-000000000000}"/>
          </ac:graphicFrameMkLst>
        </pc:graphicFrameChg>
      </pc:sldChg>
    </pc:docChg>
  </pc:docChgLst>
  <pc:docChgLst>
    <pc:chgData name="Гость" providerId="Windows Live" clId="Web-{4EDDEBBF-64AA-4F16-9A87-281488C40AE6}"/>
    <pc:docChg chg="modSld">
      <pc:chgData name="Гость" userId="" providerId="Windows Live" clId="Web-{4EDDEBBF-64AA-4F16-9A87-281488C40AE6}" dt="2022-12-11T20:27:50.064" v="5" actId="20577"/>
      <pc:docMkLst>
        <pc:docMk/>
      </pc:docMkLst>
      <pc:sldChg chg="modSp">
        <pc:chgData name="Гость" userId="" providerId="Windows Live" clId="Web-{4EDDEBBF-64AA-4F16-9A87-281488C40AE6}" dt="2022-12-11T19:58:18.480" v="0" actId="1076"/>
        <pc:sldMkLst>
          <pc:docMk/>
          <pc:sldMk cId="280646926" sldId="301"/>
        </pc:sldMkLst>
        <pc:picChg chg="mod">
          <ac:chgData name="Гость" userId="" providerId="Windows Live" clId="Web-{4EDDEBBF-64AA-4F16-9A87-281488C40AE6}" dt="2022-12-11T19:58:18.480" v="0" actId="1076"/>
          <ac:picMkLst>
            <pc:docMk/>
            <pc:sldMk cId="280646926" sldId="301"/>
            <ac:picMk id="5" creationId="{3E9E3E00-F7AF-8E68-82FE-42AC17FA441B}"/>
          </ac:picMkLst>
        </pc:picChg>
      </pc:sldChg>
      <pc:sldChg chg="modSp">
        <pc:chgData name="Гость" userId="" providerId="Windows Live" clId="Web-{4EDDEBBF-64AA-4F16-9A87-281488C40AE6}" dt="2022-12-11T20:27:03.923" v="2"/>
        <pc:sldMkLst>
          <pc:docMk/>
          <pc:sldMk cId="3311579746" sldId="371"/>
        </pc:sldMkLst>
        <pc:graphicFrameChg chg="mod modGraphic">
          <ac:chgData name="Гость" userId="" providerId="Windows Live" clId="Web-{4EDDEBBF-64AA-4F16-9A87-281488C40AE6}" dt="2022-12-11T20:27:03.923" v="2"/>
          <ac:graphicFrameMkLst>
            <pc:docMk/>
            <pc:sldMk cId="3311579746" sldId="371"/>
            <ac:graphicFrameMk id="210" creationId="{00000000-0000-0000-0000-000000000000}"/>
          </ac:graphicFrameMkLst>
        </pc:graphicFrameChg>
      </pc:sldChg>
      <pc:sldChg chg="modSp">
        <pc:chgData name="Гость" userId="" providerId="Windows Live" clId="Web-{4EDDEBBF-64AA-4F16-9A87-281488C40AE6}" dt="2022-12-11T20:27:50.064" v="5" actId="20577"/>
        <pc:sldMkLst>
          <pc:docMk/>
          <pc:sldMk cId="960969143" sldId="391"/>
        </pc:sldMkLst>
        <pc:spChg chg="mod">
          <ac:chgData name="Гость" userId="" providerId="Windows Live" clId="Web-{4EDDEBBF-64AA-4F16-9A87-281488C40AE6}" dt="2022-12-11T20:27:50.064" v="5" actId="20577"/>
          <ac:spMkLst>
            <pc:docMk/>
            <pc:sldMk cId="960969143" sldId="391"/>
            <ac:spMk id="7" creationId="{FE341ECB-9297-593D-9CB7-52C67C780A9A}"/>
          </ac:spMkLst>
        </pc:spChg>
      </pc:sldChg>
    </pc:docChg>
  </pc:docChgLst>
  <pc:docChgLst>
    <pc:chgData name="Рощенко Глеб" userId="1629ebf22d083e8f" providerId="Windows Live" clId="Web-{3879FC25-9A26-44EE-AA09-2B0937BF281A}"/>
    <pc:docChg chg="addSld modSld sldOrd">
      <pc:chgData name="Рощенко Глеб" userId="1629ebf22d083e8f" providerId="Windows Live" clId="Web-{3879FC25-9A26-44EE-AA09-2B0937BF281A}" dt="2022-12-07T17:31:15.152" v="60"/>
      <pc:docMkLst>
        <pc:docMk/>
      </pc:docMkLst>
      <pc:sldChg chg="modSp">
        <pc:chgData name="Рощенко Глеб" userId="1629ebf22d083e8f" providerId="Windows Live" clId="Web-{3879FC25-9A26-44EE-AA09-2B0937BF281A}" dt="2022-12-07T17:29:29.794" v="55" actId="20577"/>
        <pc:sldMkLst>
          <pc:docMk/>
          <pc:sldMk cId="362080222" sldId="355"/>
        </pc:sldMkLst>
        <pc:spChg chg="mod">
          <ac:chgData name="Рощенко Глеб" userId="1629ebf22d083e8f" providerId="Windows Live" clId="Web-{3879FC25-9A26-44EE-AA09-2B0937BF281A}" dt="2022-12-07T17:17:58.431" v="53" actId="20577"/>
          <ac:spMkLst>
            <pc:docMk/>
            <pc:sldMk cId="362080222" sldId="355"/>
            <ac:spMk id="3" creationId="{973BB63F-A355-24EA-20D2-614A221E1DB8}"/>
          </ac:spMkLst>
        </pc:spChg>
        <pc:spChg chg="mod">
          <ac:chgData name="Рощенко Глеб" userId="1629ebf22d083e8f" providerId="Windows Live" clId="Web-{3879FC25-9A26-44EE-AA09-2B0937BF281A}" dt="2022-12-07T17:29:29.794" v="55" actId="20577"/>
          <ac:spMkLst>
            <pc:docMk/>
            <pc:sldMk cId="362080222" sldId="355"/>
            <ac:spMk id="5" creationId="{D726AC18-D4CC-EF3E-BB4B-F0DEF6E56179}"/>
          </ac:spMkLst>
        </pc:spChg>
      </pc:sldChg>
      <pc:sldChg chg="modSp">
        <pc:chgData name="Рощенко Глеб" userId="1629ebf22d083e8f" providerId="Windows Live" clId="Web-{3879FC25-9A26-44EE-AA09-2B0937BF281A}" dt="2022-12-07T17:31:15.152" v="60"/>
        <pc:sldMkLst>
          <pc:docMk/>
          <pc:sldMk cId="4085141228" sldId="356"/>
        </pc:sldMkLst>
        <pc:graphicFrameChg chg="mod modGraphic">
          <ac:chgData name="Рощенко Глеб" userId="1629ebf22d083e8f" providerId="Windows Live" clId="Web-{3879FC25-9A26-44EE-AA09-2B0937BF281A}" dt="2022-12-07T17:31:15.152" v="60"/>
          <ac:graphicFrameMkLst>
            <pc:docMk/>
            <pc:sldMk cId="4085141228" sldId="356"/>
            <ac:graphicFrameMk id="5" creationId="{91130031-EC66-7986-0F2B-E038904F9022}"/>
          </ac:graphicFrameMkLst>
        </pc:graphicFrameChg>
      </pc:sldChg>
      <pc:sldChg chg="modSp">
        <pc:chgData name="Рощенко Глеб" userId="1629ebf22d083e8f" providerId="Windows Live" clId="Web-{3879FC25-9A26-44EE-AA09-2B0937BF281A}" dt="2022-12-07T17:15:36.121" v="51"/>
        <pc:sldMkLst>
          <pc:docMk/>
          <pc:sldMk cId="3934176924" sldId="358"/>
        </pc:sldMkLst>
        <pc:graphicFrameChg chg="mod modGraphic">
          <ac:chgData name="Рощенко Глеб" userId="1629ebf22d083e8f" providerId="Windows Live" clId="Web-{3879FC25-9A26-44EE-AA09-2B0937BF281A}" dt="2022-12-07T17:15:36.121" v="51"/>
          <ac:graphicFrameMkLst>
            <pc:docMk/>
            <pc:sldMk cId="3934176924" sldId="358"/>
            <ac:graphicFrameMk id="8" creationId="{0F5F91DE-DC0C-6EF9-771E-F48B5CAC6F94}"/>
          </ac:graphicFrameMkLst>
        </pc:graphicFrameChg>
      </pc:sldChg>
      <pc:sldChg chg="modSp add ord replId">
        <pc:chgData name="Рощенко Глеб" userId="1629ebf22d083e8f" providerId="Windows Live" clId="Web-{3879FC25-9A26-44EE-AA09-2B0937BF281A}" dt="2022-12-07T17:14:44.044" v="42" actId="1076"/>
        <pc:sldMkLst>
          <pc:docMk/>
          <pc:sldMk cId="47185099" sldId="385"/>
        </pc:sldMkLst>
        <pc:spChg chg="mod">
          <ac:chgData name="Рощенко Глеб" userId="1629ebf22d083e8f" providerId="Windows Live" clId="Web-{3879FC25-9A26-44EE-AA09-2B0937BF281A}" dt="2022-12-07T17:14:44.044" v="42" actId="1076"/>
          <ac:spMkLst>
            <pc:docMk/>
            <pc:sldMk cId="47185099" sldId="385"/>
            <ac:spMk id="2" creationId="{CB5E31E3-29F8-A2D8-4CDE-584B7DE66316}"/>
          </ac:spMkLst>
        </pc:spChg>
      </pc:sldChg>
    </pc:docChg>
  </pc:docChgLst>
  <pc:docChgLst>
    <pc:chgData name="Гость" providerId="Windows Live" clId="Web-{B90C2AF0-3C16-4AD9-BFB7-D1EF2B71C6CE}"/>
    <pc:docChg chg="addSld modSld">
      <pc:chgData name="Гость" userId="" providerId="Windows Live" clId="Web-{B90C2AF0-3C16-4AD9-BFB7-D1EF2B71C6CE}" dt="2022-12-09T19:06:17.251" v="681"/>
      <pc:docMkLst>
        <pc:docMk/>
      </pc:docMkLst>
      <pc:sldChg chg="modSp">
        <pc:chgData name="Гость" userId="" providerId="Windows Live" clId="Web-{B90C2AF0-3C16-4AD9-BFB7-D1EF2B71C6CE}" dt="2022-12-09T19:06:17.251" v="681"/>
        <pc:sldMkLst>
          <pc:docMk/>
          <pc:sldMk cId="3430686597" sldId="284"/>
        </pc:sldMkLst>
        <pc:graphicFrameChg chg="mod modGraphic">
          <ac:chgData name="Гость" userId="" providerId="Windows Live" clId="Web-{B90C2AF0-3C16-4AD9-BFB7-D1EF2B71C6CE}" dt="2022-12-09T19:06:17.251" v="681"/>
          <ac:graphicFrameMkLst>
            <pc:docMk/>
            <pc:sldMk cId="3430686597" sldId="284"/>
            <ac:graphicFrameMk id="434" creationId="{00000000-0000-0000-0000-000000000000}"/>
          </ac:graphicFrameMkLst>
        </pc:graphicFrameChg>
      </pc:sldChg>
      <pc:sldChg chg="modSp">
        <pc:chgData name="Гость" userId="" providerId="Windows Live" clId="Web-{B90C2AF0-3C16-4AD9-BFB7-D1EF2B71C6CE}" dt="2022-12-09T17:29:47.462" v="575" actId="1076"/>
        <pc:sldMkLst>
          <pc:docMk/>
          <pc:sldMk cId="2084048773" sldId="303"/>
        </pc:sldMkLst>
        <pc:picChg chg="mod">
          <ac:chgData name="Гость" userId="" providerId="Windows Live" clId="Web-{B90C2AF0-3C16-4AD9-BFB7-D1EF2B71C6CE}" dt="2022-12-09T17:29:47.462" v="575" actId="1076"/>
          <ac:picMkLst>
            <pc:docMk/>
            <pc:sldMk cId="2084048773" sldId="303"/>
            <ac:picMk id="2" creationId="{FCE1B566-2BDE-8C6B-D97C-D950C7C88CAD}"/>
          </ac:picMkLst>
        </pc:picChg>
      </pc:sldChg>
      <pc:sldChg chg="modSp">
        <pc:chgData name="Гость" userId="" providerId="Windows Live" clId="Web-{B90C2AF0-3C16-4AD9-BFB7-D1EF2B71C6CE}" dt="2022-12-09T18:23:53.101" v="652"/>
        <pc:sldMkLst>
          <pc:docMk/>
          <pc:sldMk cId="1225230658" sldId="306"/>
        </pc:sldMkLst>
        <pc:graphicFrameChg chg="mod modGraphic">
          <ac:chgData name="Гость" userId="" providerId="Windows Live" clId="Web-{B90C2AF0-3C16-4AD9-BFB7-D1EF2B71C6CE}" dt="2022-12-09T18:23:53.101" v="652"/>
          <ac:graphicFrameMkLst>
            <pc:docMk/>
            <pc:sldMk cId="1225230658" sldId="306"/>
            <ac:graphicFrameMk id="210" creationId="{00000000-0000-0000-0000-000000000000}"/>
          </ac:graphicFrameMkLst>
        </pc:graphicFrameChg>
      </pc:sldChg>
      <pc:sldChg chg="modSp">
        <pc:chgData name="Гость" userId="" providerId="Windows Live" clId="Web-{B90C2AF0-3C16-4AD9-BFB7-D1EF2B71C6CE}" dt="2022-12-09T15:05:27.494" v="479" actId="20577"/>
        <pc:sldMkLst>
          <pc:docMk/>
          <pc:sldMk cId="2685280989" sldId="354"/>
        </pc:sldMkLst>
        <pc:spChg chg="mod">
          <ac:chgData name="Гость" userId="" providerId="Windows Live" clId="Web-{B90C2AF0-3C16-4AD9-BFB7-D1EF2B71C6CE}" dt="2022-12-09T15:05:27.494" v="479" actId="20577"/>
          <ac:spMkLst>
            <pc:docMk/>
            <pc:sldMk cId="2685280989" sldId="354"/>
            <ac:spMk id="3" creationId="{46647DF6-92F0-CF6F-3360-C57D019DFEBC}"/>
          </ac:spMkLst>
        </pc:spChg>
      </pc:sldChg>
      <pc:sldChg chg="modSp">
        <pc:chgData name="Гость" userId="" providerId="Windows Live" clId="Web-{B90C2AF0-3C16-4AD9-BFB7-D1EF2B71C6CE}" dt="2022-12-09T17:53:24.395" v="577" actId="20577"/>
        <pc:sldMkLst>
          <pc:docMk/>
          <pc:sldMk cId="362080222" sldId="355"/>
        </pc:sldMkLst>
        <pc:spChg chg="mod">
          <ac:chgData name="Гость" userId="" providerId="Windows Live" clId="Web-{B90C2AF0-3C16-4AD9-BFB7-D1EF2B71C6CE}" dt="2022-12-09T17:53:24.395" v="577" actId="20577"/>
          <ac:spMkLst>
            <pc:docMk/>
            <pc:sldMk cId="362080222" sldId="355"/>
            <ac:spMk id="3" creationId="{973BB63F-A355-24EA-20D2-614A221E1DB8}"/>
          </ac:spMkLst>
        </pc:spChg>
      </pc:sldChg>
      <pc:sldChg chg="modSp">
        <pc:chgData name="Гость" userId="" providerId="Windows Live" clId="Web-{B90C2AF0-3C16-4AD9-BFB7-D1EF2B71C6CE}" dt="2022-12-09T18:27:39.587" v="662"/>
        <pc:sldMkLst>
          <pc:docMk/>
          <pc:sldMk cId="4085141228" sldId="356"/>
        </pc:sldMkLst>
        <pc:graphicFrameChg chg="mod modGraphic">
          <ac:chgData name="Гость" userId="" providerId="Windows Live" clId="Web-{B90C2AF0-3C16-4AD9-BFB7-D1EF2B71C6CE}" dt="2022-12-09T18:27:39.587" v="662"/>
          <ac:graphicFrameMkLst>
            <pc:docMk/>
            <pc:sldMk cId="4085141228" sldId="356"/>
            <ac:graphicFrameMk id="5" creationId="{91130031-EC66-7986-0F2B-E038904F9022}"/>
          </ac:graphicFrameMkLst>
        </pc:graphicFrameChg>
      </pc:sldChg>
      <pc:sldChg chg="modSp">
        <pc:chgData name="Гость" userId="" providerId="Windows Live" clId="Web-{B90C2AF0-3C16-4AD9-BFB7-D1EF2B71C6CE}" dt="2022-12-09T18:11:43.127" v="579" actId="20577"/>
        <pc:sldMkLst>
          <pc:docMk/>
          <pc:sldMk cId="2343503416" sldId="399"/>
        </pc:sldMkLst>
        <pc:spChg chg="mod">
          <ac:chgData name="Гость" userId="" providerId="Windows Live" clId="Web-{B90C2AF0-3C16-4AD9-BFB7-D1EF2B71C6CE}" dt="2022-12-09T18:11:43.127" v="579" actId="20577"/>
          <ac:spMkLst>
            <pc:docMk/>
            <pc:sldMk cId="2343503416" sldId="399"/>
            <ac:spMk id="131" creationId="{00000000-0000-0000-0000-000000000000}"/>
          </ac:spMkLst>
        </pc:spChg>
      </pc:sldChg>
      <pc:sldChg chg="modSp">
        <pc:chgData name="Гость" userId="" providerId="Windows Live" clId="Web-{B90C2AF0-3C16-4AD9-BFB7-D1EF2B71C6CE}" dt="2022-12-09T17:26:28.898" v="573" actId="14100"/>
        <pc:sldMkLst>
          <pc:docMk/>
          <pc:sldMk cId="2793790917" sldId="400"/>
        </pc:sldMkLst>
        <pc:spChg chg="mod">
          <ac:chgData name="Гость" userId="" providerId="Windows Live" clId="Web-{B90C2AF0-3C16-4AD9-BFB7-D1EF2B71C6CE}" dt="2022-12-09T17:26:28.898" v="573" actId="14100"/>
          <ac:spMkLst>
            <pc:docMk/>
            <pc:sldMk cId="2793790917" sldId="400"/>
            <ac:spMk id="264" creationId="{00000000-0000-0000-0000-000000000000}"/>
          </ac:spMkLst>
        </pc:spChg>
      </pc:sldChg>
      <pc:sldChg chg="addSp delSp modSp add replId">
        <pc:chgData name="Гость" userId="" providerId="Windows Live" clId="Web-{B90C2AF0-3C16-4AD9-BFB7-D1EF2B71C6CE}" dt="2022-12-09T14:32:41.072" v="257" actId="1076"/>
        <pc:sldMkLst>
          <pc:docMk/>
          <pc:sldMk cId="3498786615" sldId="401"/>
        </pc:sldMkLst>
        <pc:spChg chg="mod">
          <ac:chgData name="Гость" userId="" providerId="Windows Live" clId="Web-{B90C2AF0-3C16-4AD9-BFB7-D1EF2B71C6CE}" dt="2022-12-09T14:15:28.229" v="1" actId="20577"/>
          <ac:spMkLst>
            <pc:docMk/>
            <pc:sldMk cId="3498786615" sldId="401"/>
            <ac:spMk id="3" creationId="{98F0ADB5-74A9-783E-2DA5-F1DA31415FF0}"/>
          </ac:spMkLst>
        </pc:spChg>
        <pc:spChg chg="del mod">
          <ac:chgData name="Гость" userId="" providerId="Windows Live" clId="Web-{B90C2AF0-3C16-4AD9-BFB7-D1EF2B71C6CE}" dt="2022-12-09T14:25:48.822" v="76"/>
          <ac:spMkLst>
            <pc:docMk/>
            <pc:sldMk cId="3498786615" sldId="401"/>
            <ac:spMk id="6" creationId="{1DCE1182-D724-B608-C5CB-94B13834BFCE}"/>
          </ac:spMkLst>
        </pc:spChg>
        <pc:spChg chg="mod">
          <ac:chgData name="Гость" userId="" providerId="Windows Live" clId="Web-{B90C2AF0-3C16-4AD9-BFB7-D1EF2B71C6CE}" dt="2022-12-09T14:18:16.354" v="57" actId="1076"/>
          <ac:spMkLst>
            <pc:docMk/>
            <pc:sldMk cId="3498786615" sldId="401"/>
            <ac:spMk id="7" creationId="{FE341ECB-9297-593D-9CB7-52C67C780A9A}"/>
          </ac:spMkLst>
        </pc:spChg>
        <pc:spChg chg="add del mod">
          <ac:chgData name="Гость" userId="" providerId="Windows Live" clId="Web-{B90C2AF0-3C16-4AD9-BFB7-D1EF2B71C6CE}" dt="2022-12-09T14:25:52.197" v="78"/>
          <ac:spMkLst>
            <pc:docMk/>
            <pc:sldMk cId="3498786615" sldId="401"/>
            <ac:spMk id="8" creationId="{782815BB-07F3-3D1D-21A6-E06373E34B48}"/>
          </ac:spMkLst>
        </pc:spChg>
        <pc:spChg chg="add mod">
          <ac:chgData name="Гость" userId="" providerId="Windows Live" clId="Web-{B90C2AF0-3C16-4AD9-BFB7-D1EF2B71C6CE}" dt="2022-12-09T14:32:19.604" v="242" actId="14100"/>
          <ac:spMkLst>
            <pc:docMk/>
            <pc:sldMk cId="3498786615" sldId="401"/>
            <ac:spMk id="9" creationId="{07A80B10-04E4-0AB6-A15F-867A43880588}"/>
          </ac:spMkLst>
        </pc:spChg>
        <pc:spChg chg="add del">
          <ac:chgData name="Гость" userId="" providerId="Windows Live" clId="Web-{B90C2AF0-3C16-4AD9-BFB7-D1EF2B71C6CE}" dt="2022-12-09T14:16:30.307" v="16"/>
          <ac:spMkLst>
            <pc:docMk/>
            <pc:sldMk cId="3498786615" sldId="401"/>
            <ac:spMk id="9" creationId="{E00E6354-4244-D4EA-BA9B-215F1E076670}"/>
          </ac:spMkLst>
        </pc:spChg>
        <pc:spChg chg="add mod">
          <ac:chgData name="Гость" userId="" providerId="Windows Live" clId="Web-{B90C2AF0-3C16-4AD9-BFB7-D1EF2B71C6CE}" dt="2022-12-09T14:32:41.072" v="257" actId="1076"/>
          <ac:spMkLst>
            <pc:docMk/>
            <pc:sldMk cId="3498786615" sldId="401"/>
            <ac:spMk id="12" creationId="{57CC0ECC-6136-F008-3C8E-B4D2E1360CD7}"/>
          </ac:spMkLst>
        </pc:spChg>
        <pc:picChg chg="del">
          <ac:chgData name="Гость" userId="" providerId="Windows Live" clId="Web-{B90C2AF0-3C16-4AD9-BFB7-D1EF2B71C6CE}" dt="2022-12-09T14:15:32.682" v="3"/>
          <ac:picMkLst>
            <pc:docMk/>
            <pc:sldMk cId="3498786615" sldId="401"/>
            <ac:picMk id="4" creationId="{FD5BCEF2-1639-A74E-389A-5A52C58F6D7E}"/>
          </ac:picMkLst>
        </pc:picChg>
        <pc:picChg chg="add del mod">
          <ac:chgData name="Гость" userId="" providerId="Windows Live" clId="Web-{B90C2AF0-3C16-4AD9-BFB7-D1EF2B71C6CE}" dt="2022-12-09T14:17:14.057" v="29"/>
          <ac:picMkLst>
            <pc:docMk/>
            <pc:sldMk cId="3498786615" sldId="401"/>
            <ac:picMk id="4" creationId="{FDB654C6-2F35-579F-D418-4B4FF8B5A7C1}"/>
          </ac:picMkLst>
        </pc:picChg>
        <pc:picChg chg="del">
          <ac:chgData name="Гость" userId="" providerId="Windows Live" clId="Web-{B90C2AF0-3C16-4AD9-BFB7-D1EF2B71C6CE}" dt="2022-12-09T14:15:30.338" v="2"/>
          <ac:picMkLst>
            <pc:docMk/>
            <pc:sldMk cId="3498786615" sldId="401"/>
            <ac:picMk id="5" creationId="{1853D7C6-A435-8663-6CFF-6BB655D20BE5}"/>
          </ac:picMkLst>
        </pc:picChg>
        <pc:picChg chg="add mod">
          <ac:chgData name="Гость" userId="" providerId="Windows Live" clId="Web-{B90C2AF0-3C16-4AD9-BFB7-D1EF2B71C6CE}" dt="2022-12-09T14:25:23.822" v="66" actId="14100"/>
          <ac:picMkLst>
            <pc:docMk/>
            <pc:sldMk cId="3498786615" sldId="401"/>
            <ac:picMk id="5" creationId="{5BA8A350-3FD8-DD24-005E-55BAA1C7FC3F}"/>
          </ac:picMkLst>
        </pc:picChg>
        <pc:picChg chg="add mod">
          <ac:chgData name="Гость" userId="" providerId="Windows Live" clId="Web-{B90C2AF0-3C16-4AD9-BFB7-D1EF2B71C6CE}" dt="2022-12-09T14:25:59.088" v="82" actId="14100"/>
          <ac:picMkLst>
            <pc:docMk/>
            <pc:sldMk cId="3498786615" sldId="401"/>
            <ac:picMk id="11" creationId="{F51009F4-153E-4C02-C3D9-B9A0B91458BD}"/>
          </ac:picMkLst>
        </pc:picChg>
        <pc:picChg chg="add mod">
          <ac:chgData name="Гость" userId="" providerId="Windows Live" clId="Web-{B90C2AF0-3C16-4AD9-BFB7-D1EF2B71C6CE}" dt="2022-12-09T14:29:25.979" v="173" actId="1076"/>
          <ac:picMkLst>
            <pc:docMk/>
            <pc:sldMk cId="3498786615" sldId="401"/>
            <ac:picMk id="13" creationId="{9A1A3C2C-ADD8-3C1B-FDED-0D91B112390D}"/>
          </ac:picMkLst>
        </pc:picChg>
      </pc:sldChg>
      <pc:sldChg chg="addSp delSp modSp add replId">
        <pc:chgData name="Гость" userId="" providerId="Windows Live" clId="Web-{B90C2AF0-3C16-4AD9-BFB7-D1EF2B71C6CE}" dt="2022-12-09T15:03:39.025" v="477" actId="14100"/>
        <pc:sldMkLst>
          <pc:docMk/>
          <pc:sldMk cId="3095595415" sldId="402"/>
        </pc:sldMkLst>
        <pc:spChg chg="mod">
          <ac:chgData name="Гость" userId="" providerId="Windows Live" clId="Web-{B90C2AF0-3C16-4AD9-BFB7-D1EF2B71C6CE}" dt="2022-12-09T14:49:54.979" v="292" actId="20577"/>
          <ac:spMkLst>
            <pc:docMk/>
            <pc:sldMk cId="3095595415" sldId="402"/>
            <ac:spMk id="3" creationId="{98F0ADB5-74A9-783E-2DA5-F1DA31415FF0}"/>
          </ac:spMkLst>
        </pc:spChg>
        <pc:spChg chg="add del mod">
          <ac:chgData name="Гость" userId="" providerId="Windows Live" clId="Web-{B90C2AF0-3C16-4AD9-BFB7-D1EF2B71C6CE}" dt="2022-12-09T14:59:33.104" v="421"/>
          <ac:spMkLst>
            <pc:docMk/>
            <pc:sldMk cId="3095595415" sldId="402"/>
            <ac:spMk id="6" creationId="{3663A8DD-3D0A-C9C3-3632-AC5F332F5E1D}"/>
          </ac:spMkLst>
        </pc:spChg>
        <pc:spChg chg="del">
          <ac:chgData name="Гость" userId="" providerId="Windows Live" clId="Web-{B90C2AF0-3C16-4AD9-BFB7-D1EF2B71C6CE}" dt="2022-12-09T14:38:48.135" v="263"/>
          <ac:spMkLst>
            <pc:docMk/>
            <pc:sldMk cId="3095595415" sldId="402"/>
            <ac:spMk id="7" creationId="{FE341ECB-9297-593D-9CB7-52C67C780A9A}"/>
          </ac:spMkLst>
        </pc:spChg>
        <pc:spChg chg="del">
          <ac:chgData name="Гость" userId="" providerId="Windows Live" clId="Web-{B90C2AF0-3C16-4AD9-BFB7-D1EF2B71C6CE}" dt="2022-12-09T14:38:50.229" v="264"/>
          <ac:spMkLst>
            <pc:docMk/>
            <pc:sldMk cId="3095595415" sldId="402"/>
            <ac:spMk id="9" creationId="{07A80B10-04E4-0AB6-A15F-867A43880588}"/>
          </ac:spMkLst>
        </pc:spChg>
        <pc:spChg chg="add mod">
          <ac:chgData name="Гость" userId="" providerId="Windows Live" clId="Web-{B90C2AF0-3C16-4AD9-BFB7-D1EF2B71C6CE}" dt="2022-12-09T15:02:44.385" v="463" actId="14100"/>
          <ac:spMkLst>
            <pc:docMk/>
            <pc:sldMk cId="3095595415" sldId="402"/>
            <ac:spMk id="10" creationId="{72B91F5B-7F1E-CDE2-C778-DDE15D5F7CB1}"/>
          </ac:spMkLst>
        </pc:spChg>
        <pc:spChg chg="del mod">
          <ac:chgData name="Гость" userId="" providerId="Windows Live" clId="Web-{B90C2AF0-3C16-4AD9-BFB7-D1EF2B71C6CE}" dt="2022-12-09T14:38:54.416" v="265"/>
          <ac:spMkLst>
            <pc:docMk/>
            <pc:sldMk cId="3095595415" sldId="402"/>
            <ac:spMk id="12" creationId="{57CC0ECC-6136-F008-3C8E-B4D2E1360CD7}"/>
          </ac:spMkLst>
        </pc:spChg>
        <pc:spChg chg="add mod">
          <ac:chgData name="Гость" userId="" providerId="Windows Live" clId="Web-{B90C2AF0-3C16-4AD9-BFB7-D1EF2B71C6CE}" dt="2022-12-09T15:02:50.322" v="465" actId="1076"/>
          <ac:spMkLst>
            <pc:docMk/>
            <pc:sldMk cId="3095595415" sldId="402"/>
            <ac:spMk id="15" creationId="{23ECFCF0-581F-3092-B38E-35A1782366A8}"/>
          </ac:spMkLst>
        </pc:spChg>
        <pc:spChg chg="add del mod">
          <ac:chgData name="Гость" userId="" providerId="Windows Live" clId="Web-{B90C2AF0-3C16-4AD9-BFB7-D1EF2B71C6CE}" dt="2022-12-09T15:00:03.291" v="433"/>
          <ac:spMkLst>
            <pc:docMk/>
            <pc:sldMk cId="3095595415" sldId="402"/>
            <ac:spMk id="18" creationId="{C8342A62-105D-D75C-71F2-407D1AAEEE25}"/>
          </ac:spMkLst>
        </pc:spChg>
        <pc:picChg chg="add mod">
          <ac:chgData name="Гость" userId="" providerId="Windows Live" clId="Web-{B90C2AF0-3C16-4AD9-BFB7-D1EF2B71C6CE}" dt="2022-12-09T14:59:35.338" v="422" actId="1076"/>
          <ac:picMkLst>
            <pc:docMk/>
            <pc:sldMk cId="3095595415" sldId="402"/>
            <ac:picMk id="4" creationId="{A1723B19-DFC4-04E0-8663-505CE84410D6}"/>
          </ac:picMkLst>
        </pc:picChg>
        <pc:picChg chg="del">
          <ac:chgData name="Гость" userId="" providerId="Windows Live" clId="Web-{B90C2AF0-3C16-4AD9-BFB7-D1EF2B71C6CE}" dt="2022-12-09T14:38:45.604" v="259"/>
          <ac:picMkLst>
            <pc:docMk/>
            <pc:sldMk cId="3095595415" sldId="402"/>
            <ac:picMk id="5" creationId="{5BA8A350-3FD8-DD24-005E-55BAA1C7FC3F}"/>
          </ac:picMkLst>
        </pc:picChg>
        <pc:picChg chg="add mod">
          <ac:chgData name="Гость" userId="" providerId="Windows Live" clId="Web-{B90C2AF0-3C16-4AD9-BFB7-D1EF2B71C6CE}" dt="2022-12-09T14:59:28.479" v="420" actId="1076"/>
          <ac:picMkLst>
            <pc:docMk/>
            <pc:sldMk cId="3095595415" sldId="402"/>
            <ac:picMk id="8" creationId="{4D7C3623-382C-ADAA-F183-F9E7E9107BC5}"/>
          </ac:picMkLst>
        </pc:picChg>
        <pc:picChg chg="del">
          <ac:chgData name="Гость" userId="" providerId="Windows Live" clId="Web-{B90C2AF0-3C16-4AD9-BFB7-D1EF2B71C6CE}" dt="2022-12-09T14:38:48.041" v="261"/>
          <ac:picMkLst>
            <pc:docMk/>
            <pc:sldMk cId="3095595415" sldId="402"/>
            <ac:picMk id="11" creationId="{F51009F4-153E-4C02-C3D9-B9A0B91458BD}"/>
          </ac:picMkLst>
        </pc:picChg>
        <pc:picChg chg="del">
          <ac:chgData name="Гость" userId="" providerId="Windows Live" clId="Web-{B90C2AF0-3C16-4AD9-BFB7-D1EF2B71C6CE}" dt="2022-12-09T14:38:47.963" v="260"/>
          <ac:picMkLst>
            <pc:docMk/>
            <pc:sldMk cId="3095595415" sldId="402"/>
            <ac:picMk id="13" creationId="{9A1A3C2C-ADD8-3C1B-FDED-0D91B112390D}"/>
          </ac:picMkLst>
        </pc:picChg>
        <pc:picChg chg="add del mod">
          <ac:chgData name="Гость" userId="" providerId="Windows Live" clId="Web-{B90C2AF0-3C16-4AD9-BFB7-D1EF2B71C6CE}" dt="2022-12-09T14:50:47.604" v="334"/>
          <ac:picMkLst>
            <pc:docMk/>
            <pc:sldMk cId="3095595415" sldId="402"/>
            <ac:picMk id="14" creationId="{3E50D39F-EE14-97E2-F50C-31E5485AF4C4}"/>
          </ac:picMkLst>
        </pc:picChg>
        <pc:picChg chg="add mod">
          <ac:chgData name="Гость" userId="" providerId="Windows Live" clId="Web-{B90C2AF0-3C16-4AD9-BFB7-D1EF2B71C6CE}" dt="2022-12-09T14:59:48.088" v="427" actId="14100"/>
          <ac:picMkLst>
            <pc:docMk/>
            <pc:sldMk cId="3095595415" sldId="402"/>
            <ac:picMk id="16" creationId="{4BC45CC5-91EE-AF52-6DBD-CCA22F83D592}"/>
          </ac:picMkLst>
        </pc:picChg>
        <pc:picChg chg="add mod">
          <ac:chgData name="Гость" userId="" providerId="Windows Live" clId="Web-{B90C2AF0-3C16-4AD9-BFB7-D1EF2B71C6CE}" dt="2022-12-09T15:03:33.729" v="475" actId="1076"/>
          <ac:picMkLst>
            <pc:docMk/>
            <pc:sldMk cId="3095595415" sldId="402"/>
            <ac:picMk id="17" creationId="{CDB58183-29B9-3D07-B6B3-91AE7E0D640D}"/>
          </ac:picMkLst>
        </pc:picChg>
        <pc:picChg chg="add mod">
          <ac:chgData name="Гость" userId="" providerId="Windows Live" clId="Web-{B90C2AF0-3C16-4AD9-BFB7-D1EF2B71C6CE}" dt="2022-12-09T15:03:39.025" v="477" actId="14100"/>
          <ac:picMkLst>
            <pc:docMk/>
            <pc:sldMk cId="3095595415" sldId="402"/>
            <ac:picMk id="19" creationId="{A72C383E-EB02-FEEB-61CD-9F369C052DF8}"/>
          </ac:picMkLst>
        </pc:picChg>
        <pc:cxnChg chg="add mod">
          <ac:chgData name="Гость" userId="" providerId="Windows Live" clId="Web-{B90C2AF0-3C16-4AD9-BFB7-D1EF2B71C6CE}" dt="2022-12-09T15:03:08.525" v="468" actId="14100"/>
          <ac:cxnSpMkLst>
            <pc:docMk/>
            <pc:sldMk cId="3095595415" sldId="402"/>
            <ac:cxnSpMk id="20" creationId="{69099AC7-00E6-9DB8-EA65-04F9E8936004}"/>
          </ac:cxnSpMkLst>
        </pc:cxnChg>
        <pc:cxnChg chg="add mod">
          <ac:chgData name="Гость" userId="" providerId="Windows Live" clId="Web-{B90C2AF0-3C16-4AD9-BFB7-D1EF2B71C6CE}" dt="2022-12-09T15:03:24.088" v="473" actId="14100"/>
          <ac:cxnSpMkLst>
            <pc:docMk/>
            <pc:sldMk cId="3095595415" sldId="402"/>
            <ac:cxnSpMk id="21" creationId="{305F4787-101F-695F-603C-51B9642B9574}"/>
          </ac:cxnSpMkLst>
        </pc:cxnChg>
      </pc:sldChg>
    </pc:docChg>
  </pc:docChgLst>
  <pc:docChgLst>
    <pc:chgData name="Гость" providerId="Windows Live" clId="Web-{42B6BBFD-87A3-4825-981F-A3269AF16959}"/>
    <pc:docChg chg="modSld">
      <pc:chgData name="Гость" userId="" providerId="Windows Live" clId="Web-{42B6BBFD-87A3-4825-981F-A3269AF16959}" dt="2022-12-09T19:05:43.026" v="11" actId="1076"/>
      <pc:docMkLst>
        <pc:docMk/>
      </pc:docMkLst>
      <pc:sldChg chg="modSp">
        <pc:chgData name="Гость" userId="" providerId="Windows Live" clId="Web-{42B6BBFD-87A3-4825-981F-A3269AF16959}" dt="2022-12-09T19:03:18.916" v="3" actId="20577"/>
        <pc:sldMkLst>
          <pc:docMk/>
          <pc:sldMk cId="1280002370" sldId="277"/>
        </pc:sldMkLst>
        <pc:spChg chg="mod">
          <ac:chgData name="Гость" userId="" providerId="Windows Live" clId="Web-{42B6BBFD-87A3-4825-981F-A3269AF16959}" dt="2022-12-09T19:03:18.916" v="3" actId="20577"/>
          <ac:spMkLst>
            <pc:docMk/>
            <pc:sldMk cId="1280002370" sldId="277"/>
            <ac:spMk id="318" creationId="{00000000-0000-0000-0000-000000000000}"/>
          </ac:spMkLst>
        </pc:spChg>
      </pc:sldChg>
      <pc:sldChg chg="modSp">
        <pc:chgData name="Гость" userId="" providerId="Windows Live" clId="Web-{42B6BBFD-87A3-4825-981F-A3269AF16959}" dt="2022-12-09T19:05:43.026" v="11" actId="1076"/>
        <pc:sldMkLst>
          <pc:docMk/>
          <pc:sldMk cId="3430686597" sldId="284"/>
        </pc:sldMkLst>
        <pc:graphicFrameChg chg="mod modGraphic">
          <ac:chgData name="Гость" userId="" providerId="Windows Live" clId="Web-{42B6BBFD-87A3-4825-981F-A3269AF16959}" dt="2022-12-09T19:05:43.026" v="11" actId="1076"/>
          <ac:graphicFrameMkLst>
            <pc:docMk/>
            <pc:sldMk cId="3430686597" sldId="284"/>
            <ac:graphicFrameMk id="434" creationId="{00000000-0000-0000-0000-000000000000}"/>
          </ac:graphicFrameMkLst>
        </pc:graphicFrameChg>
      </pc:sldChg>
      <pc:sldChg chg="modCm">
        <pc:chgData name="Гость" userId="" providerId="Windows Live" clId="Web-{42B6BBFD-87A3-4825-981F-A3269AF16959}" dt="2022-12-09T19:02:12.447" v="0"/>
        <pc:sldMkLst>
          <pc:docMk/>
          <pc:sldMk cId="2320205344" sldId="389"/>
        </pc:sldMkLst>
      </pc:sldChg>
    </pc:docChg>
  </pc:docChgLst>
  <pc:docChgLst>
    <pc:chgData name="Рощенко Глеб" userId="1629ebf22d083e8f" providerId="Windows Live" clId="Web-{3EF4C45C-7195-40DA-B83D-BDC7842220C0}"/>
    <pc:docChg chg="addSld delSld modSld">
      <pc:chgData name="Рощенко Глеб" userId="1629ebf22d083e8f" providerId="Windows Live" clId="Web-{3EF4C45C-7195-40DA-B83D-BDC7842220C0}" dt="2022-12-08T20:36:41.067" v="365" actId="1076"/>
      <pc:docMkLst>
        <pc:docMk/>
      </pc:docMkLst>
      <pc:sldChg chg="modSp">
        <pc:chgData name="Рощенко Глеб" userId="1629ebf22d083e8f" providerId="Windows Live" clId="Web-{3EF4C45C-7195-40DA-B83D-BDC7842220C0}" dt="2022-12-08T19:55:24.978" v="5" actId="20577"/>
        <pc:sldMkLst>
          <pc:docMk/>
          <pc:sldMk cId="1702370795" sldId="260"/>
        </pc:sldMkLst>
        <pc:spChg chg="mod">
          <ac:chgData name="Рощенко Глеб" userId="1629ebf22d083e8f" providerId="Windows Live" clId="Web-{3EF4C45C-7195-40DA-B83D-BDC7842220C0}" dt="2022-12-08T19:55:24.978" v="5" actId="20577"/>
          <ac:spMkLst>
            <pc:docMk/>
            <pc:sldMk cId="1702370795" sldId="260"/>
            <ac:spMk id="2" creationId="{1E0C1481-F0F6-FDDE-38F2-6FB6D9B001CA}"/>
          </ac:spMkLst>
        </pc:spChg>
        <pc:spChg chg="mod">
          <ac:chgData name="Рощенко Глеб" userId="1629ebf22d083e8f" providerId="Windows Live" clId="Web-{3EF4C45C-7195-40DA-B83D-BDC7842220C0}" dt="2022-12-08T19:54:16.744" v="0" actId="1076"/>
          <ac:spMkLst>
            <pc:docMk/>
            <pc:sldMk cId="1702370795" sldId="260"/>
            <ac:spMk id="138" creationId="{00000000-0000-0000-0000-000000000000}"/>
          </ac:spMkLst>
        </pc:spChg>
      </pc:sldChg>
      <pc:sldChg chg="modSp">
        <pc:chgData name="Рощенко Глеб" userId="1629ebf22d083e8f" providerId="Windows Live" clId="Web-{3EF4C45C-7195-40DA-B83D-BDC7842220C0}" dt="2022-12-08T20:11:50.738" v="279"/>
        <pc:sldMkLst>
          <pc:docMk/>
          <pc:sldMk cId="3430686597" sldId="284"/>
        </pc:sldMkLst>
        <pc:graphicFrameChg chg="mod modGraphic">
          <ac:chgData name="Рощенко Глеб" userId="1629ebf22d083e8f" providerId="Windows Live" clId="Web-{3EF4C45C-7195-40DA-B83D-BDC7842220C0}" dt="2022-12-08T20:11:50.738" v="279"/>
          <ac:graphicFrameMkLst>
            <pc:docMk/>
            <pc:sldMk cId="3430686597" sldId="284"/>
            <ac:graphicFrameMk id="434" creationId="{00000000-0000-0000-0000-000000000000}"/>
          </ac:graphicFrameMkLst>
        </pc:graphicFrameChg>
      </pc:sldChg>
      <pc:sldChg chg="addSp delSp modSp">
        <pc:chgData name="Рощенко Глеб" userId="1629ebf22d083e8f" providerId="Windows Live" clId="Web-{3EF4C45C-7195-40DA-B83D-BDC7842220C0}" dt="2022-12-08T20:17:10.548" v="291" actId="1076"/>
        <pc:sldMkLst>
          <pc:docMk/>
          <pc:sldMk cId="361874034" sldId="296"/>
        </pc:sldMkLst>
        <pc:picChg chg="del">
          <ac:chgData name="Рощенко Глеб" userId="1629ebf22d083e8f" providerId="Windows Live" clId="Web-{3EF4C45C-7195-40DA-B83D-BDC7842220C0}" dt="2022-12-08T20:14:10.471" v="280"/>
          <ac:picMkLst>
            <pc:docMk/>
            <pc:sldMk cId="361874034" sldId="296"/>
            <ac:picMk id="3" creationId="{BAFB9331-D8C0-8DFD-9599-26D1D7B7701E}"/>
          </ac:picMkLst>
        </pc:picChg>
        <pc:picChg chg="add del mod modCrop">
          <ac:chgData name="Рощенко Глеб" userId="1629ebf22d083e8f" providerId="Windows Live" clId="Web-{3EF4C45C-7195-40DA-B83D-BDC7842220C0}" dt="2022-12-08T20:14:21.924" v="284"/>
          <ac:picMkLst>
            <pc:docMk/>
            <pc:sldMk cId="361874034" sldId="296"/>
            <ac:picMk id="5" creationId="{7330101A-5854-163D-9D2C-98C174397DB8}"/>
          </ac:picMkLst>
        </pc:picChg>
        <pc:picChg chg="add mod modCrop">
          <ac:chgData name="Рощенко Глеб" userId="1629ebf22d083e8f" providerId="Windows Live" clId="Web-{3EF4C45C-7195-40DA-B83D-BDC7842220C0}" dt="2022-12-08T20:17:10.548" v="291" actId="1076"/>
          <ac:picMkLst>
            <pc:docMk/>
            <pc:sldMk cId="361874034" sldId="296"/>
            <ac:picMk id="6" creationId="{E7F8A264-A66E-8105-0654-E32A7AF71306}"/>
          </ac:picMkLst>
        </pc:picChg>
      </pc:sldChg>
      <pc:sldChg chg="addSp delSp modSp">
        <pc:chgData name="Рощенко Глеб" userId="1629ebf22d083e8f" providerId="Windows Live" clId="Web-{3EF4C45C-7195-40DA-B83D-BDC7842220C0}" dt="2022-12-08T20:17:38.798" v="299" actId="1076"/>
        <pc:sldMkLst>
          <pc:docMk/>
          <pc:sldMk cId="4192957832" sldId="300"/>
        </pc:sldMkLst>
        <pc:picChg chg="del">
          <ac:chgData name="Рощенко Глеб" userId="1629ebf22d083e8f" providerId="Windows Live" clId="Web-{3EF4C45C-7195-40DA-B83D-BDC7842220C0}" dt="2022-12-08T20:17:13.533" v="292"/>
          <ac:picMkLst>
            <pc:docMk/>
            <pc:sldMk cId="4192957832" sldId="300"/>
            <ac:picMk id="3" creationId="{6FDC22D5-DFC7-0DD0-DBAA-22DFC414D196}"/>
          </ac:picMkLst>
        </pc:picChg>
        <pc:picChg chg="add mod modCrop">
          <ac:chgData name="Рощенко Глеб" userId="1629ebf22d083e8f" providerId="Windows Live" clId="Web-{3EF4C45C-7195-40DA-B83D-BDC7842220C0}" dt="2022-12-08T20:17:38.798" v="299" actId="1076"/>
          <ac:picMkLst>
            <pc:docMk/>
            <pc:sldMk cId="4192957832" sldId="300"/>
            <ac:picMk id="5" creationId="{4EEAB4B5-652C-0D51-636C-3C40D42F47B0}"/>
          </ac:picMkLst>
        </pc:picChg>
      </pc:sldChg>
      <pc:sldChg chg="addSp delSp modSp">
        <pc:chgData name="Рощенко Глеб" userId="1629ebf22d083e8f" providerId="Windows Live" clId="Web-{3EF4C45C-7195-40DA-B83D-BDC7842220C0}" dt="2022-12-08T20:18:30.719" v="314" actId="1076"/>
        <pc:sldMkLst>
          <pc:docMk/>
          <pc:sldMk cId="280646926" sldId="301"/>
        </pc:sldMkLst>
        <pc:picChg chg="del">
          <ac:chgData name="Рощенко Глеб" userId="1629ebf22d083e8f" providerId="Windows Live" clId="Web-{3EF4C45C-7195-40DA-B83D-BDC7842220C0}" dt="2022-12-08T20:17:41.063" v="300"/>
          <ac:picMkLst>
            <pc:docMk/>
            <pc:sldMk cId="280646926" sldId="301"/>
            <ac:picMk id="3" creationId="{841A77CC-D544-A6E3-7D9E-AC98D2002925}"/>
          </ac:picMkLst>
        </pc:picChg>
        <pc:picChg chg="add mod modCrop">
          <ac:chgData name="Рощенко Глеб" userId="1629ebf22d083e8f" providerId="Windows Live" clId="Web-{3EF4C45C-7195-40DA-B83D-BDC7842220C0}" dt="2022-12-08T20:18:30.719" v="314" actId="1076"/>
          <ac:picMkLst>
            <pc:docMk/>
            <pc:sldMk cId="280646926" sldId="301"/>
            <ac:picMk id="5" creationId="{3E9E3E00-F7AF-8E68-82FE-42AC17FA441B}"/>
          </ac:picMkLst>
        </pc:picChg>
      </pc:sldChg>
      <pc:sldChg chg="addSp modSp">
        <pc:chgData name="Рощенко Глеб" userId="1629ebf22d083e8f" providerId="Windows Live" clId="Web-{3EF4C45C-7195-40DA-B83D-BDC7842220C0}" dt="2022-12-08T20:36:03.474" v="355" actId="1076"/>
        <pc:sldMkLst>
          <pc:docMk/>
          <pc:sldMk cId="2084048773" sldId="303"/>
        </pc:sldMkLst>
        <pc:spChg chg="add mod">
          <ac:chgData name="Рощенко Глеб" userId="1629ebf22d083e8f" providerId="Windows Live" clId="Web-{3EF4C45C-7195-40DA-B83D-BDC7842220C0}" dt="2022-12-08T20:36:03.474" v="355" actId="1076"/>
          <ac:spMkLst>
            <pc:docMk/>
            <pc:sldMk cId="2084048773" sldId="303"/>
            <ac:spMk id="4" creationId="{43D7D510-A790-9562-A26E-9A194D1BE6CA}"/>
          </ac:spMkLst>
        </pc:spChg>
      </pc:sldChg>
      <pc:sldChg chg="addSp modSp">
        <pc:chgData name="Рощенко Глеб" userId="1629ebf22d083e8f" providerId="Windows Live" clId="Web-{3EF4C45C-7195-40DA-B83D-BDC7842220C0}" dt="2022-12-08T20:35:07.146" v="337" actId="1076"/>
        <pc:sldMkLst>
          <pc:docMk/>
          <pc:sldMk cId="2797344391" sldId="304"/>
        </pc:sldMkLst>
        <pc:spChg chg="add mod">
          <ac:chgData name="Рощенко Глеб" userId="1629ebf22d083e8f" providerId="Windows Live" clId="Web-{3EF4C45C-7195-40DA-B83D-BDC7842220C0}" dt="2022-12-08T20:35:07.146" v="337" actId="1076"/>
          <ac:spMkLst>
            <pc:docMk/>
            <pc:sldMk cId="2797344391" sldId="304"/>
            <ac:spMk id="4" creationId="{3DA536E0-6FF2-6590-8093-3429845CE34A}"/>
          </ac:spMkLst>
        </pc:spChg>
        <pc:spChg chg="mod">
          <ac:chgData name="Рощенко Глеб" userId="1629ebf22d083e8f" providerId="Windows Live" clId="Web-{3EF4C45C-7195-40DA-B83D-BDC7842220C0}" dt="2022-12-08T20:34:16.115" v="315" actId="14100"/>
          <ac:spMkLst>
            <pc:docMk/>
            <pc:sldMk cId="2797344391" sldId="304"/>
            <ac:spMk id="269" creationId="{00000000-0000-0000-0000-000000000000}"/>
          </ac:spMkLst>
        </pc:spChg>
      </pc:sldChg>
      <pc:sldChg chg="modSp">
        <pc:chgData name="Рощенко Глеб" userId="1629ebf22d083e8f" providerId="Windows Live" clId="Web-{3EF4C45C-7195-40DA-B83D-BDC7842220C0}" dt="2022-12-08T20:00:41.272" v="32"/>
        <pc:sldMkLst>
          <pc:docMk/>
          <pc:sldMk cId="1225230658" sldId="306"/>
        </pc:sldMkLst>
        <pc:graphicFrameChg chg="mod modGraphic">
          <ac:chgData name="Рощенко Глеб" userId="1629ebf22d083e8f" providerId="Windows Live" clId="Web-{3EF4C45C-7195-40DA-B83D-BDC7842220C0}" dt="2022-12-08T20:00:41.272" v="32"/>
          <ac:graphicFrameMkLst>
            <pc:docMk/>
            <pc:sldMk cId="1225230658" sldId="306"/>
            <ac:graphicFrameMk id="210" creationId="{00000000-0000-0000-0000-000000000000}"/>
          </ac:graphicFrameMkLst>
        </pc:graphicFrameChg>
      </pc:sldChg>
      <pc:sldChg chg="addSp modSp">
        <pc:chgData name="Рощенко Глеб" userId="1629ebf22d083e8f" providerId="Windows Live" clId="Web-{3EF4C45C-7195-40DA-B83D-BDC7842220C0}" dt="2022-12-08T20:36:41.067" v="365" actId="1076"/>
        <pc:sldMkLst>
          <pc:docMk/>
          <pc:sldMk cId="1483417052" sldId="308"/>
        </pc:sldMkLst>
        <pc:spChg chg="add mod">
          <ac:chgData name="Рощенко Глеб" userId="1629ebf22d083e8f" providerId="Windows Live" clId="Web-{3EF4C45C-7195-40DA-B83D-BDC7842220C0}" dt="2022-12-08T20:36:41.067" v="365" actId="1076"/>
          <ac:spMkLst>
            <pc:docMk/>
            <pc:sldMk cId="1483417052" sldId="308"/>
            <ac:spMk id="5" creationId="{1C564A85-F4E4-264B-A441-46FF0160E3DC}"/>
          </ac:spMkLst>
        </pc:spChg>
      </pc:sldChg>
      <pc:sldChg chg="modSp">
        <pc:chgData name="Рощенко Глеб" userId="1629ebf22d083e8f" providerId="Windows Live" clId="Web-{3EF4C45C-7195-40DA-B83D-BDC7842220C0}" dt="2022-12-08T19:58:39.867" v="18" actId="20577"/>
        <pc:sldMkLst>
          <pc:docMk/>
          <pc:sldMk cId="788315045" sldId="309"/>
        </pc:sldMkLst>
        <pc:spChg chg="mod">
          <ac:chgData name="Рощенко Глеб" userId="1629ebf22d083e8f" providerId="Windows Live" clId="Web-{3EF4C45C-7195-40DA-B83D-BDC7842220C0}" dt="2022-12-08T19:58:39.867" v="18" actId="20577"/>
          <ac:spMkLst>
            <pc:docMk/>
            <pc:sldMk cId="788315045" sldId="309"/>
            <ac:spMk id="269" creationId="{00000000-0000-0000-0000-000000000000}"/>
          </ac:spMkLst>
        </pc:spChg>
      </pc:sldChg>
      <pc:sldChg chg="modSp">
        <pc:chgData name="Рощенко Глеб" userId="1629ebf22d083e8f" providerId="Windows Live" clId="Web-{3EF4C45C-7195-40DA-B83D-BDC7842220C0}" dt="2022-12-08T20:05:40.317" v="51" actId="20577"/>
        <pc:sldMkLst>
          <pc:docMk/>
          <pc:sldMk cId="362080222" sldId="355"/>
        </pc:sldMkLst>
        <pc:spChg chg="mod">
          <ac:chgData name="Рощенко Глеб" userId="1629ebf22d083e8f" providerId="Windows Live" clId="Web-{3EF4C45C-7195-40DA-B83D-BDC7842220C0}" dt="2022-12-08T20:03:54.677" v="47" actId="1076"/>
          <ac:spMkLst>
            <pc:docMk/>
            <pc:sldMk cId="362080222" sldId="355"/>
            <ac:spMk id="3" creationId="{973BB63F-A355-24EA-20D2-614A221E1DB8}"/>
          </ac:spMkLst>
        </pc:spChg>
        <pc:spChg chg="mod">
          <ac:chgData name="Рощенко Глеб" userId="1629ebf22d083e8f" providerId="Windows Live" clId="Web-{3EF4C45C-7195-40DA-B83D-BDC7842220C0}" dt="2022-12-08T20:03:57.271" v="48" actId="1076"/>
          <ac:spMkLst>
            <pc:docMk/>
            <pc:sldMk cId="362080222" sldId="355"/>
            <ac:spMk id="4" creationId="{58694D80-AA98-BA17-2A13-CA65BF691BC7}"/>
          </ac:spMkLst>
        </pc:spChg>
        <pc:spChg chg="mod">
          <ac:chgData name="Рощенко Глеб" userId="1629ebf22d083e8f" providerId="Windows Live" clId="Web-{3EF4C45C-7195-40DA-B83D-BDC7842220C0}" dt="2022-12-08T20:05:40.317" v="51" actId="20577"/>
          <ac:spMkLst>
            <pc:docMk/>
            <pc:sldMk cId="362080222" sldId="355"/>
            <ac:spMk id="5" creationId="{D726AC18-D4CC-EF3E-BB4B-F0DEF6E56179}"/>
          </ac:spMkLst>
        </pc:spChg>
      </pc:sldChg>
      <pc:sldChg chg="addSp modSp">
        <pc:chgData name="Рощенко Глеб" userId="1629ebf22d083e8f" providerId="Windows Live" clId="Web-{3EF4C45C-7195-40DA-B83D-BDC7842220C0}" dt="2022-12-08T20:36:01.052" v="353" actId="1076"/>
        <pc:sldMkLst>
          <pc:docMk/>
          <pc:sldMk cId="1188904587" sldId="360"/>
        </pc:sldMkLst>
        <pc:spChg chg="add mod">
          <ac:chgData name="Рощенко Глеб" userId="1629ebf22d083e8f" providerId="Windows Live" clId="Web-{3EF4C45C-7195-40DA-B83D-BDC7842220C0}" dt="2022-12-08T20:36:01.052" v="353" actId="1076"/>
          <ac:spMkLst>
            <pc:docMk/>
            <pc:sldMk cId="1188904587" sldId="360"/>
            <ac:spMk id="3" creationId="{F2329F3C-091B-64D6-450E-7429CD5D69B1}"/>
          </ac:spMkLst>
        </pc:spChg>
      </pc:sldChg>
      <pc:sldChg chg="addSp modSp">
        <pc:chgData name="Рощенко Глеб" userId="1629ebf22d083e8f" providerId="Windows Live" clId="Web-{3EF4C45C-7195-40DA-B83D-BDC7842220C0}" dt="2022-12-08T20:36:34.255" v="363" actId="1076"/>
        <pc:sldMkLst>
          <pc:docMk/>
          <pc:sldMk cId="2717714807" sldId="361"/>
        </pc:sldMkLst>
        <pc:spChg chg="add mod">
          <ac:chgData name="Рощенко Глеб" userId="1629ebf22d083e8f" providerId="Windows Live" clId="Web-{3EF4C45C-7195-40DA-B83D-BDC7842220C0}" dt="2022-12-08T20:36:34.255" v="363" actId="1076"/>
          <ac:spMkLst>
            <pc:docMk/>
            <pc:sldMk cId="2717714807" sldId="361"/>
            <ac:spMk id="3" creationId="{96207E1B-FD36-815D-48EB-985C90E374E8}"/>
          </ac:spMkLst>
        </pc:spChg>
      </pc:sldChg>
      <pc:sldChg chg="addSp modSp">
        <pc:chgData name="Рощенко Глеб" userId="1629ebf22d083e8f" providerId="Windows Live" clId="Web-{3EF4C45C-7195-40DA-B83D-BDC7842220C0}" dt="2022-12-08T20:36:18.208" v="357" actId="1076"/>
        <pc:sldMkLst>
          <pc:docMk/>
          <pc:sldMk cId="3201987939" sldId="362"/>
        </pc:sldMkLst>
        <pc:spChg chg="add mod">
          <ac:chgData name="Рощенко Глеб" userId="1629ebf22d083e8f" providerId="Windows Live" clId="Web-{3EF4C45C-7195-40DA-B83D-BDC7842220C0}" dt="2022-12-08T20:36:18.208" v="357" actId="1076"/>
          <ac:spMkLst>
            <pc:docMk/>
            <pc:sldMk cId="3201987939" sldId="362"/>
            <ac:spMk id="4" creationId="{0983BE4A-E1A4-717C-7D73-C9FBF0704462}"/>
          </ac:spMkLst>
        </pc:spChg>
      </pc:sldChg>
      <pc:sldChg chg="addSp modSp">
        <pc:chgData name="Рощенко Глеб" userId="1629ebf22d083e8f" providerId="Windows Live" clId="Web-{3EF4C45C-7195-40DA-B83D-BDC7842220C0}" dt="2022-12-08T20:35:40.536" v="351" actId="1076"/>
        <pc:sldMkLst>
          <pc:docMk/>
          <pc:sldMk cId="2607435687" sldId="363"/>
        </pc:sldMkLst>
        <pc:spChg chg="add mod">
          <ac:chgData name="Рощенко Глеб" userId="1629ebf22d083e8f" providerId="Windows Live" clId="Web-{3EF4C45C-7195-40DA-B83D-BDC7842220C0}" dt="2022-12-08T20:35:40.536" v="351" actId="1076"/>
          <ac:spMkLst>
            <pc:docMk/>
            <pc:sldMk cId="2607435687" sldId="363"/>
            <ac:spMk id="5" creationId="{582EF3C7-A9A7-8F16-0066-6F6D896CEC7A}"/>
          </ac:spMkLst>
        </pc:spChg>
      </pc:sldChg>
      <pc:sldChg chg="modSp">
        <pc:chgData name="Рощенко Глеб" userId="1629ebf22d083e8f" providerId="Windows Live" clId="Web-{3EF4C45C-7195-40DA-B83D-BDC7842220C0}" dt="2022-12-08T20:07:19.957" v="222"/>
        <pc:sldMkLst>
          <pc:docMk/>
          <pc:sldMk cId="1366762357" sldId="373"/>
        </pc:sldMkLst>
        <pc:graphicFrameChg chg="mod modGraphic">
          <ac:chgData name="Рощенко Глеб" userId="1629ebf22d083e8f" providerId="Windows Live" clId="Web-{3EF4C45C-7195-40DA-B83D-BDC7842220C0}" dt="2022-12-08T20:07:19.957" v="222"/>
          <ac:graphicFrameMkLst>
            <pc:docMk/>
            <pc:sldMk cId="1366762357" sldId="373"/>
            <ac:graphicFrameMk id="210" creationId="{00000000-0000-0000-0000-000000000000}"/>
          </ac:graphicFrameMkLst>
        </pc:graphicFrameChg>
      </pc:sldChg>
      <pc:sldChg chg="addSp delSp modSp">
        <pc:chgData name="Рощенко Глеб" userId="1629ebf22d083e8f" providerId="Windows Live" clId="Web-{3EF4C45C-7195-40DA-B83D-BDC7842220C0}" dt="2022-12-08T19:57:29.712" v="10" actId="1076"/>
        <pc:sldMkLst>
          <pc:docMk/>
          <pc:sldMk cId="551133619" sldId="388"/>
        </pc:sldMkLst>
        <pc:picChg chg="add mod">
          <ac:chgData name="Рощенко Глеб" userId="1629ebf22d083e8f" providerId="Windows Live" clId="Web-{3EF4C45C-7195-40DA-B83D-BDC7842220C0}" dt="2022-12-08T19:57:29.712" v="10" actId="1076"/>
          <ac:picMkLst>
            <pc:docMk/>
            <pc:sldMk cId="551133619" sldId="388"/>
            <ac:picMk id="3" creationId="{A68F3916-845F-DDC0-80E5-FC31A8262EFE}"/>
          </ac:picMkLst>
        </pc:picChg>
        <pc:picChg chg="del">
          <ac:chgData name="Рощенко Глеб" userId="1629ebf22d083e8f" providerId="Windows Live" clId="Web-{3EF4C45C-7195-40DA-B83D-BDC7842220C0}" dt="2022-12-08T19:57:22.743" v="6"/>
          <ac:picMkLst>
            <pc:docMk/>
            <pc:sldMk cId="551133619" sldId="388"/>
            <ac:picMk id="7" creationId="{8BB43BA2-56B9-C2BC-C9F7-8B4930755763}"/>
          </ac:picMkLst>
        </pc:picChg>
      </pc:sldChg>
      <pc:sldChg chg="add del replId">
        <pc:chgData name="Рощенко Глеб" userId="1629ebf22d083e8f" providerId="Windows Live" clId="Web-{3EF4C45C-7195-40DA-B83D-BDC7842220C0}" dt="2022-12-08T20:36:26.349" v="361"/>
        <pc:sldMkLst>
          <pc:docMk/>
          <pc:sldMk cId="1364481335" sldId="399"/>
        </pc:sldMkLst>
      </pc:sldChg>
      <pc:sldChg chg="add del replId">
        <pc:chgData name="Рощенко Глеб" userId="1629ebf22d083e8f" providerId="Windows Live" clId="Web-{3EF4C45C-7195-40DA-B83D-BDC7842220C0}" dt="2022-12-08T20:36:21.989" v="359"/>
        <pc:sldMkLst>
          <pc:docMk/>
          <pc:sldMk cId="2137166952" sldId="399"/>
        </pc:sldMkLst>
      </pc:sldChg>
    </pc:docChg>
  </pc:docChgLst>
  <pc:docChgLst>
    <pc:chgData name="Гость" providerId="Windows Live" clId="Web-{148C9077-FE48-4D8D-B0E5-7C0CF1C81A4A}"/>
    <pc:docChg chg="addSld modSld">
      <pc:chgData name="Гость" userId="" providerId="Windows Live" clId="Web-{148C9077-FE48-4D8D-B0E5-7C0CF1C81A4A}" dt="2022-12-09T13:55:37.839" v="87" actId="20577"/>
      <pc:docMkLst>
        <pc:docMk/>
      </pc:docMkLst>
      <pc:sldChg chg="modNotes">
        <pc:chgData name="Гость" userId="" providerId="Windows Live" clId="Web-{148C9077-FE48-4D8D-B0E5-7C0CF1C81A4A}" dt="2022-12-09T13:42:26.642" v="55"/>
        <pc:sldMkLst>
          <pc:docMk/>
          <pc:sldMk cId="3704559098" sldId="273"/>
        </pc:sldMkLst>
      </pc:sldChg>
      <pc:sldChg chg="modSp">
        <pc:chgData name="Гость" userId="" providerId="Windows Live" clId="Web-{148C9077-FE48-4D8D-B0E5-7C0CF1C81A4A}" dt="2022-12-09T13:55:37.839" v="87" actId="20577"/>
        <pc:sldMkLst>
          <pc:docMk/>
          <pc:sldMk cId="2068494978" sldId="298"/>
        </pc:sldMkLst>
        <pc:spChg chg="mod">
          <ac:chgData name="Гость" userId="" providerId="Windows Live" clId="Web-{148C9077-FE48-4D8D-B0E5-7C0CF1C81A4A}" dt="2022-12-09T13:55:37.839" v="87" actId="20577"/>
          <ac:spMkLst>
            <pc:docMk/>
            <pc:sldMk cId="2068494978" sldId="298"/>
            <ac:spMk id="258" creationId="{00000000-0000-0000-0000-000000000000}"/>
          </ac:spMkLst>
        </pc:spChg>
      </pc:sldChg>
      <pc:sldChg chg="addSp delSp modSp">
        <pc:chgData name="Гость" userId="" providerId="Windows Live" clId="Web-{148C9077-FE48-4D8D-B0E5-7C0CF1C81A4A}" dt="2022-12-09T13:50:21.873" v="83"/>
        <pc:sldMkLst>
          <pc:docMk/>
          <pc:sldMk cId="1483417052" sldId="308"/>
        </pc:sldMkLst>
        <pc:picChg chg="add del mod ord">
          <ac:chgData name="Гость" userId="" providerId="Windows Live" clId="Web-{148C9077-FE48-4D8D-B0E5-7C0CF1C81A4A}" dt="2022-12-09T13:50:19.435" v="82"/>
          <ac:picMkLst>
            <pc:docMk/>
            <pc:sldMk cId="1483417052" sldId="308"/>
            <ac:picMk id="4" creationId="{BE2C4E88-462D-2F27-0A09-31C21FE0B1F3}"/>
          </ac:picMkLst>
        </pc:picChg>
        <pc:picChg chg="add del">
          <ac:chgData name="Гость" userId="" providerId="Windows Live" clId="Web-{148C9077-FE48-4D8D-B0E5-7C0CF1C81A4A}" dt="2022-12-09T13:50:21.873" v="83"/>
          <ac:picMkLst>
            <pc:docMk/>
            <pc:sldMk cId="1483417052" sldId="308"/>
            <ac:picMk id="13" creationId="{D2DD7AF9-5DD9-9288-111D-3D42548891EF}"/>
          </ac:picMkLst>
        </pc:picChg>
      </pc:sldChg>
      <pc:sldChg chg="modSp">
        <pc:chgData name="Гость" userId="" providerId="Windows Live" clId="Web-{148C9077-FE48-4D8D-B0E5-7C0CF1C81A4A}" dt="2022-12-09T13:43:55.360" v="71" actId="1076"/>
        <pc:sldMkLst>
          <pc:docMk/>
          <pc:sldMk cId="2685280989" sldId="354"/>
        </pc:sldMkLst>
        <pc:spChg chg="mod">
          <ac:chgData name="Гость" userId="" providerId="Windows Live" clId="Web-{148C9077-FE48-4D8D-B0E5-7C0CF1C81A4A}" dt="2022-12-09T13:43:32.751" v="66" actId="1076"/>
          <ac:spMkLst>
            <pc:docMk/>
            <pc:sldMk cId="2685280989" sldId="354"/>
            <ac:spMk id="3" creationId="{46647DF6-92F0-CF6F-3360-C57D019DFEBC}"/>
          </ac:spMkLst>
        </pc:spChg>
        <pc:spChg chg="mod">
          <ac:chgData name="Гость" userId="" providerId="Windows Live" clId="Web-{148C9077-FE48-4D8D-B0E5-7C0CF1C81A4A}" dt="2022-12-09T13:43:35.001" v="67" actId="1076"/>
          <ac:spMkLst>
            <pc:docMk/>
            <pc:sldMk cId="2685280989" sldId="354"/>
            <ac:spMk id="4" creationId="{7B240ADB-0C80-CD4F-0103-359F11ACC9B6}"/>
          </ac:spMkLst>
        </pc:spChg>
        <pc:spChg chg="mod">
          <ac:chgData name="Гость" userId="" providerId="Windows Live" clId="Web-{148C9077-FE48-4D8D-B0E5-7C0CF1C81A4A}" dt="2022-12-09T13:43:55.360" v="71" actId="1076"/>
          <ac:spMkLst>
            <pc:docMk/>
            <pc:sldMk cId="2685280989" sldId="354"/>
            <ac:spMk id="5" creationId="{BBA8352B-92BD-92C4-2D42-C4681FE719A8}"/>
          </ac:spMkLst>
        </pc:spChg>
      </pc:sldChg>
      <pc:sldChg chg="modNotes">
        <pc:chgData name="Гость" userId="" providerId="Windows Live" clId="Web-{148C9077-FE48-4D8D-B0E5-7C0CF1C81A4A}" dt="2022-12-09T13:54:13.293" v="85"/>
        <pc:sldMkLst>
          <pc:docMk/>
          <pc:sldMk cId="362080222" sldId="355"/>
        </pc:sldMkLst>
      </pc:sldChg>
      <pc:sldChg chg="addSp delSp modSp">
        <pc:chgData name="Гость" userId="" providerId="Windows Live" clId="Web-{148C9077-FE48-4D8D-B0E5-7C0CF1C81A4A}" dt="2022-12-09T13:40:56.956" v="53"/>
        <pc:sldMkLst>
          <pc:docMk/>
          <pc:sldMk cId="3201987939" sldId="362"/>
        </pc:sldMkLst>
        <pc:spChg chg="add del mod">
          <ac:chgData name="Гость" userId="" providerId="Windows Live" clId="Web-{148C9077-FE48-4D8D-B0E5-7C0CF1C81A4A}" dt="2022-12-09T13:40:56.956" v="53"/>
          <ac:spMkLst>
            <pc:docMk/>
            <pc:sldMk cId="3201987939" sldId="362"/>
            <ac:spMk id="7" creationId="{AFC252C6-8B20-AFEF-C37C-F2FA7B2331BB}"/>
          </ac:spMkLst>
        </pc:spChg>
      </pc:sldChg>
      <pc:sldChg chg="add replId">
        <pc:chgData name="Гость" userId="" providerId="Windows Live" clId="Web-{148C9077-FE48-4D8D-B0E5-7C0CF1C81A4A}" dt="2022-12-09T13:42:09.205" v="54"/>
        <pc:sldMkLst>
          <pc:docMk/>
          <pc:sldMk cId="2793790917" sldId="400"/>
        </pc:sldMkLst>
      </pc:sldChg>
    </pc:docChg>
  </pc:docChgLst>
  <pc:docChgLst>
    <pc:chgData name="Гость" providerId="Windows Live" clId="Web-{A2860E7F-6A9B-4983-8718-EAE66BBBE839}"/>
    <pc:docChg chg="mod modSld sldOrd">
      <pc:chgData name="Гость" userId="" providerId="Windows Live" clId="Web-{A2860E7F-6A9B-4983-8718-EAE66BBBE839}" dt="2022-12-09T08:46:01.246" v="93"/>
      <pc:docMkLst>
        <pc:docMk/>
      </pc:docMkLst>
      <pc:sldChg chg="modSp">
        <pc:chgData name="Гость" userId="" providerId="Windows Live" clId="Web-{A2860E7F-6A9B-4983-8718-EAE66BBBE839}" dt="2022-12-09T08:24:12.449" v="6" actId="20577"/>
        <pc:sldMkLst>
          <pc:docMk/>
          <pc:sldMk cId="3704559098" sldId="273"/>
        </pc:sldMkLst>
        <pc:spChg chg="mod">
          <ac:chgData name="Гость" userId="" providerId="Windows Live" clId="Web-{A2860E7F-6A9B-4983-8718-EAE66BBBE839}" dt="2022-12-09T08:24:12.449" v="6" actId="20577"/>
          <ac:spMkLst>
            <pc:docMk/>
            <pc:sldMk cId="3704559098" sldId="273"/>
            <ac:spMk id="262" creationId="{00000000-0000-0000-0000-000000000000}"/>
          </ac:spMkLst>
        </pc:spChg>
      </pc:sldChg>
      <pc:sldChg chg="addSp modSp">
        <pc:chgData name="Гость" userId="" providerId="Windows Live" clId="Web-{A2860E7F-6A9B-4983-8718-EAE66BBBE839}" dt="2022-12-09T08:27:24.654" v="38" actId="1076"/>
        <pc:sldMkLst>
          <pc:docMk/>
          <pc:sldMk cId="1280002370" sldId="277"/>
        </pc:sldMkLst>
        <pc:spChg chg="add mod">
          <ac:chgData name="Гость" userId="" providerId="Windows Live" clId="Web-{A2860E7F-6A9B-4983-8718-EAE66BBBE839}" dt="2022-12-09T08:26:11.716" v="22" actId="1076"/>
          <ac:spMkLst>
            <pc:docMk/>
            <pc:sldMk cId="1280002370" sldId="277"/>
            <ac:spMk id="2" creationId="{6597285C-333B-270A-031B-1DEA4184EFA3}"/>
          </ac:spMkLst>
        </pc:spChg>
        <pc:spChg chg="mod">
          <ac:chgData name="Гость" userId="" providerId="Windows Live" clId="Web-{A2860E7F-6A9B-4983-8718-EAE66BBBE839}" dt="2022-12-09T08:27:24.654" v="38" actId="1076"/>
          <ac:spMkLst>
            <pc:docMk/>
            <pc:sldMk cId="1280002370" sldId="277"/>
            <ac:spMk id="318" creationId="{00000000-0000-0000-0000-000000000000}"/>
          </ac:spMkLst>
        </pc:spChg>
      </pc:sldChg>
      <pc:sldChg chg="modSp">
        <pc:chgData name="Гость" userId="" providerId="Windows Live" clId="Web-{A2860E7F-6A9B-4983-8718-EAE66BBBE839}" dt="2022-12-09T08:44:44.182" v="87"/>
        <pc:sldMkLst>
          <pc:docMk/>
          <pc:sldMk cId="3430686597" sldId="284"/>
        </pc:sldMkLst>
        <pc:graphicFrameChg chg="mod modGraphic">
          <ac:chgData name="Гость" userId="" providerId="Windows Live" clId="Web-{A2860E7F-6A9B-4983-8718-EAE66BBBE839}" dt="2022-12-09T08:44:44.182" v="87"/>
          <ac:graphicFrameMkLst>
            <pc:docMk/>
            <pc:sldMk cId="3430686597" sldId="284"/>
            <ac:graphicFrameMk id="434" creationId="{00000000-0000-0000-0000-000000000000}"/>
          </ac:graphicFrameMkLst>
        </pc:graphicFrameChg>
      </pc:sldChg>
      <pc:sldChg chg="modSp">
        <pc:chgData name="Гость" userId="" providerId="Windows Live" clId="Web-{A2860E7F-6A9B-4983-8718-EAE66BBBE839}" dt="2022-12-09T08:33:30.581" v="47" actId="1076"/>
        <pc:sldMkLst>
          <pc:docMk/>
          <pc:sldMk cId="2068494978" sldId="298"/>
        </pc:sldMkLst>
        <pc:spChg chg="mod">
          <ac:chgData name="Гость" userId="" providerId="Windows Live" clId="Web-{A2860E7F-6A9B-4983-8718-EAE66BBBE839}" dt="2022-12-09T08:33:30.581" v="47" actId="1076"/>
          <ac:spMkLst>
            <pc:docMk/>
            <pc:sldMk cId="2068494978" sldId="298"/>
            <ac:spMk id="263" creationId="{00000000-0000-0000-0000-000000000000}"/>
          </ac:spMkLst>
        </pc:spChg>
      </pc:sldChg>
      <pc:sldChg chg="modSp">
        <pc:chgData name="Гость" userId="" providerId="Windows Live" clId="Web-{A2860E7F-6A9B-4983-8718-EAE66BBBE839}" dt="2022-12-09T08:37:11.880" v="60" actId="20577"/>
        <pc:sldMkLst>
          <pc:docMk/>
          <pc:sldMk cId="4188535255" sldId="299"/>
        </pc:sldMkLst>
        <pc:spChg chg="mod">
          <ac:chgData name="Гость" userId="" providerId="Windows Live" clId="Web-{A2860E7F-6A9B-4983-8718-EAE66BBBE839}" dt="2022-12-09T08:37:11.880" v="60" actId="20577"/>
          <ac:spMkLst>
            <pc:docMk/>
            <pc:sldMk cId="4188535255" sldId="299"/>
            <ac:spMk id="132" creationId="{00000000-0000-0000-0000-000000000000}"/>
          </ac:spMkLst>
        </pc:spChg>
      </pc:sldChg>
      <pc:sldChg chg="addCm modCm">
        <pc:chgData name="Гость" userId="" providerId="Windows Live" clId="Web-{A2860E7F-6A9B-4983-8718-EAE66BBBE839}" dt="2022-12-09T08:41:22.461" v="62"/>
        <pc:sldMkLst>
          <pc:docMk/>
          <pc:sldMk cId="4192957832" sldId="300"/>
        </pc:sldMkLst>
      </pc:sldChg>
      <pc:sldChg chg="modSp">
        <pc:chgData name="Гость" userId="" providerId="Windows Live" clId="Web-{A2860E7F-6A9B-4983-8718-EAE66BBBE839}" dt="2022-12-09T08:25:44.028" v="15" actId="20577"/>
        <pc:sldMkLst>
          <pc:docMk/>
          <pc:sldMk cId="2797344391" sldId="304"/>
        </pc:sldMkLst>
        <pc:spChg chg="mod">
          <ac:chgData name="Гость" userId="" providerId="Windows Live" clId="Web-{A2860E7F-6A9B-4983-8718-EAE66BBBE839}" dt="2022-12-09T08:25:44.028" v="15" actId="20577"/>
          <ac:spMkLst>
            <pc:docMk/>
            <pc:sldMk cId="2797344391" sldId="304"/>
            <ac:spMk id="269" creationId="{00000000-0000-0000-0000-000000000000}"/>
          </ac:spMkLst>
        </pc:spChg>
      </pc:sldChg>
      <pc:sldChg chg="ord">
        <pc:chgData name="Гость" userId="" providerId="Windows Live" clId="Web-{A2860E7F-6A9B-4983-8718-EAE66BBBE839}" dt="2022-12-09T08:46:01.246" v="93"/>
        <pc:sldMkLst>
          <pc:docMk/>
          <pc:sldMk cId="1225230658" sldId="306"/>
        </pc:sldMkLst>
      </pc:sldChg>
      <pc:sldChg chg="addCm">
        <pc:chgData name="Гость" userId="" providerId="Windows Live" clId="Web-{A2860E7F-6A9B-4983-8718-EAE66BBBE839}" dt="2022-12-09T08:25:07.606" v="8"/>
        <pc:sldMkLst>
          <pc:docMk/>
          <pc:sldMk cId="1483417052" sldId="308"/>
        </pc:sldMkLst>
      </pc:sldChg>
      <pc:sldChg chg="modSp">
        <pc:chgData name="Гость" userId="" providerId="Windows Live" clId="Web-{A2860E7F-6A9B-4983-8718-EAE66BBBE839}" dt="2022-12-09T08:36:38.864" v="55" actId="20577"/>
        <pc:sldMkLst>
          <pc:docMk/>
          <pc:sldMk cId="2685280989" sldId="354"/>
        </pc:sldMkLst>
        <pc:spChg chg="mod">
          <ac:chgData name="Гость" userId="" providerId="Windows Live" clId="Web-{A2860E7F-6A9B-4983-8718-EAE66BBBE839}" dt="2022-12-09T08:36:36.317" v="54" actId="20577"/>
          <ac:spMkLst>
            <pc:docMk/>
            <pc:sldMk cId="2685280989" sldId="354"/>
            <ac:spMk id="3" creationId="{46647DF6-92F0-CF6F-3360-C57D019DFEBC}"/>
          </ac:spMkLst>
        </pc:spChg>
        <pc:spChg chg="mod">
          <ac:chgData name="Гость" userId="" providerId="Windows Live" clId="Web-{A2860E7F-6A9B-4983-8718-EAE66BBBE839}" dt="2022-12-09T08:36:31.239" v="53" actId="20577"/>
          <ac:spMkLst>
            <pc:docMk/>
            <pc:sldMk cId="2685280989" sldId="354"/>
            <ac:spMk id="4" creationId="{7B240ADB-0C80-CD4F-0103-359F11ACC9B6}"/>
          </ac:spMkLst>
        </pc:spChg>
        <pc:spChg chg="mod">
          <ac:chgData name="Гость" userId="" providerId="Windows Live" clId="Web-{A2860E7F-6A9B-4983-8718-EAE66BBBE839}" dt="2022-12-09T08:36:38.864" v="55" actId="20577"/>
          <ac:spMkLst>
            <pc:docMk/>
            <pc:sldMk cId="2685280989" sldId="354"/>
            <ac:spMk id="5" creationId="{BBA8352B-92BD-92C4-2D42-C4681FE719A8}"/>
          </ac:spMkLst>
        </pc:spChg>
      </pc:sldChg>
      <pc:sldChg chg="modSp">
        <pc:chgData name="Гость" userId="" providerId="Windows Live" clId="Web-{A2860E7F-6A9B-4983-8718-EAE66BBBE839}" dt="2022-12-09T08:25:51.904" v="17" actId="20577"/>
        <pc:sldMkLst>
          <pc:docMk/>
          <pc:sldMk cId="2607435687" sldId="363"/>
        </pc:sldMkLst>
        <pc:spChg chg="mod">
          <ac:chgData name="Гость" userId="" providerId="Windows Live" clId="Web-{A2860E7F-6A9B-4983-8718-EAE66BBBE839}" dt="2022-12-09T08:25:51.904" v="17" actId="20577"/>
          <ac:spMkLst>
            <pc:docMk/>
            <pc:sldMk cId="2607435687" sldId="363"/>
            <ac:spMk id="269" creationId="{00000000-0000-0000-0000-000000000000}"/>
          </ac:spMkLst>
        </pc:spChg>
      </pc:sldChg>
      <pc:sldChg chg="addCm">
        <pc:chgData name="Гость" userId="" providerId="Windows Live" clId="Web-{A2860E7F-6A9B-4983-8718-EAE66BBBE839}" dt="2022-12-09T08:43:01.181" v="64"/>
        <pc:sldMkLst>
          <pc:docMk/>
          <pc:sldMk cId="551133619" sldId="388"/>
        </pc:sldMkLst>
      </pc:sldChg>
      <pc:sldChg chg="addCm modCm">
        <pc:chgData name="Гость" userId="" providerId="Windows Live" clId="Web-{A2860E7F-6A9B-4983-8718-EAE66BBBE839}" dt="2022-12-09T08:43:32.088" v="65"/>
        <pc:sldMkLst>
          <pc:docMk/>
          <pc:sldMk cId="2320205344" sldId="389"/>
        </pc:sldMkLst>
      </pc:sldChg>
      <pc:sldChg chg="modSp">
        <pc:chgData name="Гость" userId="" providerId="Windows Live" clId="Web-{A2860E7F-6A9B-4983-8718-EAE66BBBE839}" dt="2022-12-09T08:45:47.089" v="91" actId="20577"/>
        <pc:sldMkLst>
          <pc:docMk/>
          <pc:sldMk cId="2343503416" sldId="399"/>
        </pc:sldMkLst>
        <pc:spChg chg="mod">
          <ac:chgData name="Гость" userId="" providerId="Windows Live" clId="Web-{A2860E7F-6A9B-4983-8718-EAE66BBBE839}" dt="2022-12-09T08:45:47.089" v="91" actId="20577"/>
          <ac:spMkLst>
            <pc:docMk/>
            <pc:sldMk cId="2343503416" sldId="399"/>
            <ac:spMk id="131" creationId="{00000000-0000-0000-0000-000000000000}"/>
          </ac:spMkLst>
        </pc:spChg>
      </pc:sldChg>
    </pc:docChg>
  </pc:docChgLst>
  <pc:docChgLst>
    <pc:chgData name="Гость" providerId="Windows Live" clId="Web-{64782B8B-C59D-4FB3-89CA-80074DB0088D}"/>
    <pc:docChg chg="modSld">
      <pc:chgData name="Гость" userId="" providerId="Windows Live" clId="Web-{64782B8B-C59D-4FB3-89CA-80074DB0088D}" dt="2022-12-06T10:03:41.175" v="291"/>
      <pc:docMkLst>
        <pc:docMk/>
      </pc:docMkLst>
      <pc:sldChg chg="modSp">
        <pc:chgData name="Гость" userId="" providerId="Windows Live" clId="Web-{64782B8B-C59D-4FB3-89CA-80074DB0088D}" dt="2022-12-06T10:03:41.175" v="291"/>
        <pc:sldMkLst>
          <pc:docMk/>
          <pc:sldMk cId="3430686597" sldId="284"/>
        </pc:sldMkLst>
        <pc:spChg chg="mod">
          <ac:chgData name="Гость" userId="" providerId="Windows Live" clId="Web-{64782B8B-C59D-4FB3-89CA-80074DB0088D}" dt="2022-12-06T10:01:41.651" v="221" actId="1076"/>
          <ac:spMkLst>
            <pc:docMk/>
            <pc:sldMk cId="3430686597" sldId="284"/>
            <ac:spMk id="432" creationId="{00000000-0000-0000-0000-000000000000}"/>
          </ac:spMkLst>
        </pc:spChg>
        <pc:graphicFrameChg chg="mod modGraphic">
          <ac:chgData name="Гость" userId="" providerId="Windows Live" clId="Web-{64782B8B-C59D-4FB3-89CA-80074DB0088D}" dt="2022-12-06T10:03:41.175" v="291"/>
          <ac:graphicFrameMkLst>
            <pc:docMk/>
            <pc:sldMk cId="3430686597" sldId="284"/>
            <ac:graphicFrameMk id="434" creationId="{00000000-0000-0000-0000-000000000000}"/>
          </ac:graphicFrameMkLst>
        </pc:graphicFrameChg>
      </pc:sldChg>
      <pc:sldChg chg="delSp">
        <pc:chgData name="Гость" userId="" providerId="Windows Live" clId="Web-{64782B8B-C59D-4FB3-89CA-80074DB0088D}" dt="2022-12-06T09:40:45.049" v="0"/>
        <pc:sldMkLst>
          <pc:docMk/>
          <pc:sldMk cId="3445250121" sldId="302"/>
        </pc:sldMkLst>
        <pc:spChg chg="del">
          <ac:chgData name="Гость" userId="" providerId="Windows Live" clId="Web-{64782B8B-C59D-4FB3-89CA-80074DB0088D}" dt="2022-12-06T09:40:45.049" v="0"/>
          <ac:spMkLst>
            <pc:docMk/>
            <pc:sldMk cId="3445250121" sldId="302"/>
            <ac:spMk id="3" creationId="{3728D310-62CB-BC74-1D16-4F7E3DE38368}"/>
          </ac:spMkLst>
        </pc:spChg>
      </pc:sldChg>
    </pc:docChg>
  </pc:docChgLst>
  <pc:docChgLst>
    <pc:chgData name="Гость" providerId="Windows Live" clId="Web-{52213470-6DC3-4F59-B96C-3E6973F1D3A4}"/>
    <pc:docChg chg="modSld">
      <pc:chgData name="Гость" userId="" providerId="Windows Live" clId="Web-{52213470-6DC3-4F59-B96C-3E6973F1D3A4}" dt="2022-12-06T10:36:49.971" v="264"/>
      <pc:docMkLst>
        <pc:docMk/>
      </pc:docMkLst>
      <pc:sldChg chg="addSp delSp modSp">
        <pc:chgData name="Гость" userId="" providerId="Windows Live" clId="Web-{52213470-6DC3-4F59-B96C-3E6973F1D3A4}" dt="2022-12-06T10:36:49.971" v="264"/>
        <pc:sldMkLst>
          <pc:docMk/>
          <pc:sldMk cId="3430686597" sldId="284"/>
        </pc:sldMkLst>
        <pc:spChg chg="add del mod">
          <ac:chgData name="Гость" userId="" providerId="Windows Live" clId="Web-{52213470-6DC3-4F59-B96C-3E6973F1D3A4}" dt="2022-12-06T10:31:55.154" v="251"/>
          <ac:spMkLst>
            <pc:docMk/>
            <pc:sldMk cId="3430686597" sldId="284"/>
            <ac:spMk id="4" creationId="{7CBBC9AD-0382-61E6-CC04-093CD952DEB7}"/>
          </ac:spMkLst>
        </pc:spChg>
        <pc:graphicFrameChg chg="add del mod">
          <ac:chgData name="Гость" userId="" providerId="Windows Live" clId="Web-{52213470-6DC3-4F59-B96C-3E6973F1D3A4}" dt="2022-12-06T10:31:55.154" v="252"/>
          <ac:graphicFrameMkLst>
            <pc:docMk/>
            <pc:sldMk cId="3430686597" sldId="284"/>
            <ac:graphicFrameMk id="3" creationId="{DCA48FD1-6294-D321-F234-A68DC2469518}"/>
          </ac:graphicFrameMkLst>
        </pc:graphicFrameChg>
        <pc:graphicFrameChg chg="mod modGraphic">
          <ac:chgData name="Гость" userId="" providerId="Windows Live" clId="Web-{52213470-6DC3-4F59-B96C-3E6973F1D3A4}" dt="2022-12-06T10:36:49.971" v="264"/>
          <ac:graphicFrameMkLst>
            <pc:docMk/>
            <pc:sldMk cId="3430686597" sldId="284"/>
            <ac:graphicFrameMk id="434" creationId="{00000000-0000-0000-0000-000000000000}"/>
          </ac:graphicFrameMkLst>
        </pc:graphicFrameChg>
      </pc:sldChg>
    </pc:docChg>
  </pc:docChgLst>
  <pc:docChgLst>
    <pc:chgData name="Рощенко Глеб" userId="1629ebf22d083e8f" providerId="Windows Live" clId="Web-{8BF38BEE-A949-49B6-BB96-E756B40952F7}"/>
    <pc:docChg chg="addSld delSld modSld">
      <pc:chgData name="Рощенко Глеб" userId="1629ebf22d083e8f" providerId="Windows Live" clId="Web-{8BF38BEE-A949-49B6-BB96-E756B40952F7}" dt="2022-12-09T19:07:34.024" v="106"/>
      <pc:docMkLst>
        <pc:docMk/>
      </pc:docMkLst>
      <pc:sldChg chg="modSp">
        <pc:chgData name="Рощенко Глеб" userId="1629ebf22d083e8f" providerId="Windows Live" clId="Web-{8BF38BEE-A949-49B6-BB96-E756B40952F7}" dt="2022-12-09T19:04:57.369" v="104"/>
        <pc:sldMkLst>
          <pc:docMk/>
          <pc:sldMk cId="3430686597" sldId="284"/>
        </pc:sldMkLst>
        <pc:graphicFrameChg chg="mod modGraphic">
          <ac:chgData name="Рощенко Глеб" userId="1629ebf22d083e8f" providerId="Windows Live" clId="Web-{8BF38BEE-A949-49B6-BB96-E756B40952F7}" dt="2022-12-09T19:04:57.369" v="104"/>
          <ac:graphicFrameMkLst>
            <pc:docMk/>
            <pc:sldMk cId="3430686597" sldId="284"/>
            <ac:graphicFrameMk id="434" creationId="{00000000-0000-0000-0000-000000000000}"/>
          </ac:graphicFrameMkLst>
        </pc:graphicFrameChg>
      </pc:sldChg>
      <pc:sldChg chg="modSp">
        <pc:chgData name="Рощенко Глеб" userId="1629ebf22d083e8f" providerId="Windows Live" clId="Web-{8BF38BEE-A949-49B6-BB96-E756B40952F7}" dt="2022-12-09T17:38:34.807" v="44" actId="20577"/>
        <pc:sldMkLst>
          <pc:docMk/>
          <pc:sldMk cId="2068494978" sldId="298"/>
        </pc:sldMkLst>
        <pc:spChg chg="mod">
          <ac:chgData name="Рощенко Глеб" userId="1629ebf22d083e8f" providerId="Windows Live" clId="Web-{8BF38BEE-A949-49B6-BB96-E756B40952F7}" dt="2022-12-09T17:31:01.765" v="32" actId="20577"/>
          <ac:spMkLst>
            <pc:docMk/>
            <pc:sldMk cId="2068494978" sldId="298"/>
            <ac:spMk id="258" creationId="{00000000-0000-0000-0000-000000000000}"/>
          </ac:spMkLst>
        </pc:spChg>
        <pc:spChg chg="mod">
          <ac:chgData name="Рощенко Глеб" userId="1629ebf22d083e8f" providerId="Windows Live" clId="Web-{8BF38BEE-A949-49B6-BB96-E756B40952F7}" dt="2022-12-09T17:31:17.577" v="34" actId="20577"/>
          <ac:spMkLst>
            <pc:docMk/>
            <pc:sldMk cId="2068494978" sldId="298"/>
            <ac:spMk id="259" creationId="{00000000-0000-0000-0000-000000000000}"/>
          </ac:spMkLst>
        </pc:spChg>
        <pc:spChg chg="mod">
          <ac:chgData name="Рощенко Глеб" userId="1629ebf22d083e8f" providerId="Windows Live" clId="Web-{8BF38BEE-A949-49B6-BB96-E756B40952F7}" dt="2022-12-09T17:31:22.577" v="35" actId="20577"/>
          <ac:spMkLst>
            <pc:docMk/>
            <pc:sldMk cId="2068494978" sldId="298"/>
            <ac:spMk id="260" creationId="{00000000-0000-0000-0000-000000000000}"/>
          </ac:spMkLst>
        </pc:spChg>
        <pc:spChg chg="mod">
          <ac:chgData name="Рощенко Глеб" userId="1629ebf22d083e8f" providerId="Windows Live" clId="Web-{8BF38BEE-A949-49B6-BB96-E756B40952F7}" dt="2022-12-09T17:31:09.781" v="33" actId="20577"/>
          <ac:spMkLst>
            <pc:docMk/>
            <pc:sldMk cId="2068494978" sldId="298"/>
            <ac:spMk id="262" creationId="{00000000-0000-0000-0000-000000000000}"/>
          </ac:spMkLst>
        </pc:spChg>
        <pc:spChg chg="mod">
          <ac:chgData name="Рощенко Глеб" userId="1629ebf22d083e8f" providerId="Windows Live" clId="Web-{8BF38BEE-A949-49B6-BB96-E756B40952F7}" dt="2022-12-09T17:38:34.807" v="44" actId="20577"/>
          <ac:spMkLst>
            <pc:docMk/>
            <pc:sldMk cId="2068494978" sldId="298"/>
            <ac:spMk id="263" creationId="{00000000-0000-0000-0000-000000000000}"/>
          </ac:spMkLst>
        </pc:spChg>
      </pc:sldChg>
      <pc:sldChg chg="add del">
        <pc:chgData name="Рощенко Глеб" userId="1629ebf22d083e8f" providerId="Windows Live" clId="Web-{8BF38BEE-A949-49B6-BB96-E756B40952F7}" dt="2022-12-09T19:07:34.024" v="106"/>
        <pc:sldMkLst>
          <pc:docMk/>
          <pc:sldMk cId="2343503416" sldId="399"/>
        </pc:sldMkLst>
      </pc:sldChg>
      <pc:sldChg chg="modSp">
        <pc:chgData name="Рощенко Глеб" userId="1629ebf22d083e8f" providerId="Windows Live" clId="Web-{8BF38BEE-A949-49B6-BB96-E756B40952F7}" dt="2022-12-09T17:27:24.752" v="30" actId="1076"/>
        <pc:sldMkLst>
          <pc:docMk/>
          <pc:sldMk cId="2793790917" sldId="400"/>
        </pc:sldMkLst>
        <pc:spChg chg="mod">
          <ac:chgData name="Рощенко Глеб" userId="1629ebf22d083e8f" providerId="Windows Live" clId="Web-{8BF38BEE-A949-49B6-BB96-E756B40952F7}" dt="2022-12-09T17:25:09.550" v="21" actId="20577"/>
          <ac:spMkLst>
            <pc:docMk/>
            <pc:sldMk cId="2793790917" sldId="400"/>
            <ac:spMk id="258" creationId="{00000000-0000-0000-0000-000000000000}"/>
          </ac:spMkLst>
        </pc:spChg>
        <pc:spChg chg="mod">
          <ac:chgData name="Рощенко Глеб" userId="1629ebf22d083e8f" providerId="Windows Live" clId="Web-{8BF38BEE-A949-49B6-BB96-E756B40952F7}" dt="2022-12-09T17:27:24.752" v="30" actId="1076"/>
          <ac:spMkLst>
            <pc:docMk/>
            <pc:sldMk cId="2793790917" sldId="400"/>
            <ac:spMk id="259" creationId="{00000000-0000-0000-0000-000000000000}"/>
          </ac:spMkLst>
        </pc:spChg>
        <pc:spChg chg="mod">
          <ac:chgData name="Рощенко Глеб" userId="1629ebf22d083e8f" providerId="Windows Live" clId="Web-{8BF38BEE-A949-49B6-BB96-E756B40952F7}" dt="2022-12-09T17:24:43.878" v="20" actId="1076"/>
          <ac:spMkLst>
            <pc:docMk/>
            <pc:sldMk cId="2793790917" sldId="400"/>
            <ac:spMk id="260" creationId="{00000000-0000-0000-0000-000000000000}"/>
          </ac:spMkLst>
        </pc:spChg>
        <pc:spChg chg="mod">
          <ac:chgData name="Рощенко Глеб" userId="1629ebf22d083e8f" providerId="Windows Live" clId="Web-{8BF38BEE-A949-49B6-BB96-E756B40952F7}" dt="2022-12-09T17:25:20.331" v="23" actId="1076"/>
          <ac:spMkLst>
            <pc:docMk/>
            <pc:sldMk cId="2793790917" sldId="400"/>
            <ac:spMk id="263" creationId="{00000000-0000-0000-0000-000000000000}"/>
          </ac:spMkLst>
        </pc:spChg>
        <pc:spChg chg="mod">
          <ac:chgData name="Рощенко Глеб" userId="1629ebf22d083e8f" providerId="Windows Live" clId="Web-{8BF38BEE-A949-49B6-BB96-E756B40952F7}" dt="2022-12-09T17:27:08.642" v="29" actId="20577"/>
          <ac:spMkLst>
            <pc:docMk/>
            <pc:sldMk cId="2793790917" sldId="400"/>
            <ac:spMk id="264" creationId="{00000000-0000-0000-0000-000000000000}"/>
          </ac:spMkLst>
        </pc:spChg>
      </pc:sldChg>
    </pc:docChg>
  </pc:docChgLst>
  <pc:docChgLst>
    <pc:chgData name="Гость" providerId="Windows Live" clId="Web-{0D96BC96-007F-4E8F-9776-1EE52023211C}"/>
    <pc:docChg chg="addSld modSld">
      <pc:chgData name="Гость" userId="" providerId="Windows Live" clId="Web-{0D96BC96-007F-4E8F-9776-1EE52023211C}" dt="2022-12-09T18:17:20.409" v="146"/>
      <pc:docMkLst>
        <pc:docMk/>
      </pc:docMkLst>
      <pc:sldChg chg="modSp">
        <pc:chgData name="Гость" userId="" providerId="Windows Live" clId="Web-{0D96BC96-007F-4E8F-9776-1EE52023211C}" dt="2022-12-09T18:17:20.409" v="146"/>
        <pc:sldMkLst>
          <pc:docMk/>
          <pc:sldMk cId="1225230658" sldId="306"/>
        </pc:sldMkLst>
        <pc:graphicFrameChg chg="mod modGraphic">
          <ac:chgData name="Гость" userId="" providerId="Windows Live" clId="Web-{0D96BC96-007F-4E8F-9776-1EE52023211C}" dt="2022-12-09T18:17:20.409" v="146"/>
          <ac:graphicFrameMkLst>
            <pc:docMk/>
            <pc:sldMk cId="1225230658" sldId="306"/>
            <ac:graphicFrameMk id="210" creationId="{00000000-0000-0000-0000-000000000000}"/>
          </ac:graphicFrameMkLst>
        </pc:graphicFrameChg>
      </pc:sldChg>
      <pc:sldChg chg="modSp">
        <pc:chgData name="Гость" userId="" providerId="Windows Live" clId="Web-{0D96BC96-007F-4E8F-9776-1EE52023211C}" dt="2022-12-09T17:54:15.735" v="18" actId="14100"/>
        <pc:sldMkLst>
          <pc:docMk/>
          <pc:sldMk cId="362080222" sldId="355"/>
        </pc:sldMkLst>
        <pc:spChg chg="mod">
          <ac:chgData name="Гость" userId="" providerId="Windows Live" clId="Web-{0D96BC96-007F-4E8F-9776-1EE52023211C}" dt="2022-12-09T17:53:43.469" v="16" actId="20577"/>
          <ac:spMkLst>
            <pc:docMk/>
            <pc:sldMk cId="362080222" sldId="355"/>
            <ac:spMk id="3" creationId="{973BB63F-A355-24EA-20D2-614A221E1DB8}"/>
          </ac:spMkLst>
        </pc:spChg>
        <pc:spChg chg="mod">
          <ac:chgData name="Гость" userId="" providerId="Windows Live" clId="Web-{0D96BC96-007F-4E8F-9776-1EE52023211C}" dt="2022-12-09T17:54:07.985" v="17" actId="1076"/>
          <ac:spMkLst>
            <pc:docMk/>
            <pc:sldMk cId="362080222" sldId="355"/>
            <ac:spMk id="4" creationId="{58694D80-AA98-BA17-2A13-CA65BF691BC7}"/>
          </ac:spMkLst>
        </pc:spChg>
        <pc:spChg chg="mod">
          <ac:chgData name="Гость" userId="" providerId="Windows Live" clId="Web-{0D96BC96-007F-4E8F-9776-1EE52023211C}" dt="2022-12-09T17:54:15.735" v="18" actId="14100"/>
          <ac:spMkLst>
            <pc:docMk/>
            <pc:sldMk cId="362080222" sldId="355"/>
            <ac:spMk id="5" creationId="{D726AC18-D4CC-EF3E-BB4B-F0DEF6E56179}"/>
          </ac:spMkLst>
        </pc:spChg>
      </pc:sldChg>
      <pc:sldChg chg="modSp">
        <pc:chgData name="Гость" userId="" providerId="Windows Live" clId="Web-{0D96BC96-007F-4E8F-9776-1EE52023211C}" dt="2022-12-09T18:06:00.237" v="40" actId="14100"/>
        <pc:sldMkLst>
          <pc:docMk/>
          <pc:sldMk cId="4024645731" sldId="372"/>
        </pc:sldMkLst>
        <pc:spChg chg="mod">
          <ac:chgData name="Гость" userId="" providerId="Windows Live" clId="Web-{0D96BC96-007F-4E8F-9776-1EE52023211C}" dt="2022-12-09T18:06:00.237" v="40" actId="14100"/>
          <ac:spMkLst>
            <pc:docMk/>
            <pc:sldMk cId="4024645731" sldId="372"/>
            <ac:spMk id="3" creationId="{6D18FF52-F958-9943-54AF-42D614AE1C31}"/>
          </ac:spMkLst>
        </pc:spChg>
      </pc:sldChg>
      <pc:sldChg chg="modSp">
        <pc:chgData name="Гость" userId="" providerId="Windows Live" clId="Web-{0D96BC96-007F-4E8F-9776-1EE52023211C}" dt="2022-12-09T18:08:27.896" v="42"/>
        <pc:sldMkLst>
          <pc:docMk/>
          <pc:sldMk cId="3411416839" sldId="374"/>
        </pc:sldMkLst>
        <pc:graphicFrameChg chg="mod modGraphic">
          <ac:chgData name="Гость" userId="" providerId="Windows Live" clId="Web-{0D96BC96-007F-4E8F-9776-1EE52023211C}" dt="2022-12-09T18:08:27.896" v="42"/>
          <ac:graphicFrameMkLst>
            <pc:docMk/>
            <pc:sldMk cId="3411416839" sldId="374"/>
            <ac:graphicFrameMk id="210" creationId="{00000000-0000-0000-0000-000000000000}"/>
          </ac:graphicFrameMkLst>
        </pc:graphicFrameChg>
      </pc:sldChg>
      <pc:sldChg chg="modSp">
        <pc:chgData name="Гость" userId="" providerId="Windows Live" clId="Web-{0D96BC96-007F-4E8F-9776-1EE52023211C}" dt="2022-12-09T18:11:57.089" v="60" actId="20577"/>
        <pc:sldMkLst>
          <pc:docMk/>
          <pc:sldMk cId="2343503416" sldId="399"/>
        </pc:sldMkLst>
        <pc:spChg chg="mod">
          <ac:chgData name="Гость" userId="" providerId="Windows Live" clId="Web-{0D96BC96-007F-4E8F-9776-1EE52023211C}" dt="2022-12-09T18:11:57.089" v="60" actId="20577"/>
          <ac:spMkLst>
            <pc:docMk/>
            <pc:sldMk cId="2343503416" sldId="399"/>
            <ac:spMk id="132" creationId="{00000000-0000-0000-0000-000000000000}"/>
          </ac:spMkLst>
        </pc:spChg>
      </pc:sldChg>
      <pc:sldChg chg="add replId">
        <pc:chgData name="Гость" userId="" providerId="Windows Live" clId="Web-{0D96BC96-007F-4E8F-9776-1EE52023211C}" dt="2022-12-09T18:12:04.792" v="61"/>
        <pc:sldMkLst>
          <pc:docMk/>
          <pc:sldMk cId="2059713753" sldId="403"/>
        </pc:sldMkLst>
      </pc:sldChg>
      <pc:sldChg chg="add replId">
        <pc:chgData name="Гость" userId="" providerId="Windows Live" clId="Web-{0D96BC96-007F-4E8F-9776-1EE52023211C}" dt="2022-12-09T18:12:04.948" v="62"/>
        <pc:sldMkLst>
          <pc:docMk/>
          <pc:sldMk cId="2891661903" sldId="404"/>
        </pc:sldMkLst>
      </pc:sldChg>
      <pc:sldChg chg="add replId">
        <pc:chgData name="Гость" userId="" providerId="Windows Live" clId="Web-{0D96BC96-007F-4E8F-9776-1EE52023211C}" dt="2022-12-09T18:12:05.073" v="63"/>
        <pc:sldMkLst>
          <pc:docMk/>
          <pc:sldMk cId="531837000" sldId="405"/>
        </pc:sldMkLst>
      </pc:sldChg>
      <pc:sldChg chg="add replId">
        <pc:chgData name="Гость" userId="" providerId="Windows Live" clId="Web-{0D96BC96-007F-4E8F-9776-1EE52023211C}" dt="2022-12-09T18:12:05.167" v="64"/>
        <pc:sldMkLst>
          <pc:docMk/>
          <pc:sldMk cId="4232440063" sldId="406"/>
        </pc:sldMkLst>
      </pc:sldChg>
    </pc:docChg>
  </pc:docChgLst>
  <pc:docChgLst>
    <pc:chgData name="Гость" providerId="Windows Live" clId="Web-{6E90F5C4-6364-4F35-BD94-A4D0C5359717}"/>
    <pc:docChg chg="modSld">
      <pc:chgData name="Гость" userId="" providerId="Windows Live" clId="Web-{6E90F5C4-6364-4F35-BD94-A4D0C5359717}" dt="2022-12-11T09:24:31.378" v="0" actId="1076"/>
      <pc:docMkLst>
        <pc:docMk/>
      </pc:docMkLst>
      <pc:sldChg chg="modSp">
        <pc:chgData name="Гость" userId="" providerId="Windows Live" clId="Web-{6E90F5C4-6364-4F35-BD94-A4D0C5359717}" dt="2022-12-11T09:24:31.378" v="0" actId="1076"/>
        <pc:sldMkLst>
          <pc:docMk/>
          <pc:sldMk cId="4085141228" sldId="356"/>
        </pc:sldMkLst>
        <pc:graphicFrameChg chg="mod">
          <ac:chgData name="Гость" userId="" providerId="Windows Live" clId="Web-{6E90F5C4-6364-4F35-BD94-A4D0C5359717}" dt="2022-12-11T09:24:31.378" v="0" actId="1076"/>
          <ac:graphicFrameMkLst>
            <pc:docMk/>
            <pc:sldMk cId="4085141228" sldId="356"/>
            <ac:graphicFrameMk id="5" creationId="{91130031-EC66-7986-0F2B-E038904F9022}"/>
          </ac:graphicFrameMkLst>
        </pc:graphicFrameChg>
      </pc:sldChg>
    </pc:docChg>
  </pc:docChgLst>
  <pc:docChgLst>
    <pc:chgData name="Гость" providerId="Windows Live" clId="Web-{955E84C2-6DFF-4055-BB5A-E365A6EEAC2D}"/>
    <pc:docChg chg="addSld modSld">
      <pc:chgData name="Гость" userId="" providerId="Windows Live" clId="Web-{955E84C2-6DFF-4055-BB5A-E365A6EEAC2D}" dt="2022-12-06T10:31:46.934" v="252" actId="1076"/>
      <pc:docMkLst>
        <pc:docMk/>
      </pc:docMkLst>
      <pc:sldChg chg="addSp delSp modSp">
        <pc:chgData name="Гость" userId="" providerId="Windows Live" clId="Web-{955E84C2-6DFF-4055-BB5A-E365A6EEAC2D}" dt="2022-12-06T10:10:19.578" v="139" actId="14100"/>
        <pc:sldMkLst>
          <pc:docMk/>
          <pc:sldMk cId="2084048773" sldId="303"/>
        </pc:sldMkLst>
        <pc:spChg chg="add mod">
          <ac:chgData name="Гость" userId="" providerId="Windows Live" clId="Web-{955E84C2-6DFF-4055-BB5A-E365A6EEAC2D}" dt="2022-12-06T10:09:10.183" v="125" actId="1076"/>
          <ac:spMkLst>
            <pc:docMk/>
            <pc:sldMk cId="2084048773" sldId="303"/>
            <ac:spMk id="3" creationId="{F5DCEEFA-4E86-5368-8049-5AEE4514E3AD}"/>
          </ac:spMkLst>
        </pc:spChg>
        <pc:spChg chg="add mod">
          <ac:chgData name="Гость" userId="" providerId="Windows Live" clId="Web-{955E84C2-6DFF-4055-BB5A-E365A6EEAC2D}" dt="2022-12-06T10:02:35.265" v="83" actId="20577"/>
          <ac:spMkLst>
            <pc:docMk/>
            <pc:sldMk cId="2084048773" sldId="303"/>
            <ac:spMk id="6" creationId="{6E77D291-2987-93E2-4232-DDCA353B2AC1}"/>
          </ac:spMkLst>
        </pc:spChg>
        <pc:spChg chg="mod">
          <ac:chgData name="Гость" userId="" providerId="Windows Live" clId="Web-{955E84C2-6DFF-4055-BB5A-E365A6EEAC2D}" dt="2022-12-06T09:42:40.026" v="1" actId="1076"/>
          <ac:spMkLst>
            <pc:docMk/>
            <pc:sldMk cId="2084048773" sldId="303"/>
            <ac:spMk id="270" creationId="{00000000-0000-0000-0000-000000000000}"/>
          </ac:spMkLst>
        </pc:spChg>
        <pc:spChg chg="del">
          <ac:chgData name="Гость" userId="" providerId="Windows Live" clId="Web-{955E84C2-6DFF-4055-BB5A-E365A6EEAC2D}" dt="2022-12-06T09:42:45.979" v="14"/>
          <ac:spMkLst>
            <pc:docMk/>
            <pc:sldMk cId="2084048773" sldId="303"/>
            <ac:spMk id="276" creationId="{00000000-0000-0000-0000-000000000000}"/>
          </ac:spMkLst>
        </pc:spChg>
        <pc:spChg chg="del">
          <ac:chgData name="Гость" userId="" providerId="Windows Live" clId="Web-{955E84C2-6DFF-4055-BB5A-E365A6EEAC2D}" dt="2022-12-06T09:42:45.979" v="13"/>
          <ac:spMkLst>
            <pc:docMk/>
            <pc:sldMk cId="2084048773" sldId="303"/>
            <ac:spMk id="277" creationId="{00000000-0000-0000-0000-000000000000}"/>
          </ac:spMkLst>
        </pc:spChg>
        <pc:spChg chg="del">
          <ac:chgData name="Гость" userId="" providerId="Windows Live" clId="Web-{955E84C2-6DFF-4055-BB5A-E365A6EEAC2D}" dt="2022-12-06T09:42:45.979" v="12"/>
          <ac:spMkLst>
            <pc:docMk/>
            <pc:sldMk cId="2084048773" sldId="303"/>
            <ac:spMk id="278" creationId="{00000000-0000-0000-0000-000000000000}"/>
          </ac:spMkLst>
        </pc:spChg>
        <pc:spChg chg="del">
          <ac:chgData name="Гость" userId="" providerId="Windows Live" clId="Web-{955E84C2-6DFF-4055-BB5A-E365A6EEAC2D}" dt="2022-12-06T09:42:45.979" v="11"/>
          <ac:spMkLst>
            <pc:docMk/>
            <pc:sldMk cId="2084048773" sldId="303"/>
            <ac:spMk id="279" creationId="{00000000-0000-0000-0000-000000000000}"/>
          </ac:spMkLst>
        </pc:spChg>
        <pc:spChg chg="del">
          <ac:chgData name="Гость" userId="" providerId="Windows Live" clId="Web-{955E84C2-6DFF-4055-BB5A-E365A6EEAC2D}" dt="2022-12-06T09:42:45.979" v="10"/>
          <ac:spMkLst>
            <pc:docMk/>
            <pc:sldMk cId="2084048773" sldId="303"/>
            <ac:spMk id="280" creationId="{00000000-0000-0000-0000-000000000000}"/>
          </ac:spMkLst>
        </pc:spChg>
        <pc:spChg chg="del">
          <ac:chgData name="Гость" userId="" providerId="Windows Live" clId="Web-{955E84C2-6DFF-4055-BB5A-E365A6EEAC2D}" dt="2022-12-06T09:42:45.979" v="9"/>
          <ac:spMkLst>
            <pc:docMk/>
            <pc:sldMk cId="2084048773" sldId="303"/>
            <ac:spMk id="281" creationId="{00000000-0000-0000-0000-000000000000}"/>
          </ac:spMkLst>
        </pc:spChg>
        <pc:spChg chg="del">
          <ac:chgData name="Гость" userId="" providerId="Windows Live" clId="Web-{955E84C2-6DFF-4055-BB5A-E365A6EEAC2D}" dt="2022-12-06T09:42:45.979" v="8"/>
          <ac:spMkLst>
            <pc:docMk/>
            <pc:sldMk cId="2084048773" sldId="303"/>
            <ac:spMk id="282" creationId="{00000000-0000-0000-0000-000000000000}"/>
          </ac:spMkLst>
        </pc:spChg>
        <pc:spChg chg="del">
          <ac:chgData name="Гость" userId="" providerId="Windows Live" clId="Web-{955E84C2-6DFF-4055-BB5A-E365A6EEAC2D}" dt="2022-12-06T09:42:45.979" v="7"/>
          <ac:spMkLst>
            <pc:docMk/>
            <pc:sldMk cId="2084048773" sldId="303"/>
            <ac:spMk id="283" creationId="{00000000-0000-0000-0000-000000000000}"/>
          </ac:spMkLst>
        </pc:spChg>
        <pc:spChg chg="del">
          <ac:chgData name="Гость" userId="" providerId="Windows Live" clId="Web-{955E84C2-6DFF-4055-BB5A-E365A6EEAC2D}" dt="2022-12-06T09:42:45.979" v="6"/>
          <ac:spMkLst>
            <pc:docMk/>
            <pc:sldMk cId="2084048773" sldId="303"/>
            <ac:spMk id="284" creationId="{00000000-0000-0000-0000-000000000000}"/>
          </ac:spMkLst>
        </pc:spChg>
        <pc:spChg chg="del">
          <ac:chgData name="Гость" userId="" providerId="Windows Live" clId="Web-{955E84C2-6DFF-4055-BB5A-E365A6EEAC2D}" dt="2022-12-06T09:42:45.979" v="5"/>
          <ac:spMkLst>
            <pc:docMk/>
            <pc:sldMk cId="2084048773" sldId="303"/>
            <ac:spMk id="285" creationId="{00000000-0000-0000-0000-000000000000}"/>
          </ac:spMkLst>
        </pc:spChg>
        <pc:spChg chg="del">
          <ac:chgData name="Гость" userId="" providerId="Windows Live" clId="Web-{955E84C2-6DFF-4055-BB5A-E365A6EEAC2D}" dt="2022-12-06T09:42:45.979" v="4"/>
          <ac:spMkLst>
            <pc:docMk/>
            <pc:sldMk cId="2084048773" sldId="303"/>
            <ac:spMk id="286" creationId="{00000000-0000-0000-0000-000000000000}"/>
          </ac:spMkLst>
        </pc:spChg>
        <pc:spChg chg="del">
          <ac:chgData name="Гость" userId="" providerId="Windows Live" clId="Web-{955E84C2-6DFF-4055-BB5A-E365A6EEAC2D}" dt="2022-12-06T09:42:45.979" v="3"/>
          <ac:spMkLst>
            <pc:docMk/>
            <pc:sldMk cId="2084048773" sldId="303"/>
            <ac:spMk id="287" creationId="{00000000-0000-0000-0000-000000000000}"/>
          </ac:spMkLst>
        </pc:spChg>
        <pc:spChg chg="del">
          <ac:chgData name="Гость" userId="" providerId="Windows Live" clId="Web-{955E84C2-6DFF-4055-BB5A-E365A6EEAC2D}" dt="2022-12-06T09:42:45.979" v="2"/>
          <ac:spMkLst>
            <pc:docMk/>
            <pc:sldMk cId="2084048773" sldId="303"/>
            <ac:spMk id="288" creationId="{00000000-0000-0000-0000-000000000000}"/>
          </ac:spMkLst>
        </pc:spChg>
        <pc:picChg chg="add del mod">
          <ac:chgData name="Гость" userId="" providerId="Windows Live" clId="Web-{955E84C2-6DFF-4055-BB5A-E365A6EEAC2D}" dt="2022-12-06T10:00:22.740" v="62"/>
          <ac:picMkLst>
            <pc:docMk/>
            <pc:sldMk cId="2084048773" sldId="303"/>
            <ac:picMk id="4" creationId="{5B51DEC6-A8F7-3440-A077-B41EB3454C26}"/>
          </ac:picMkLst>
        </pc:picChg>
        <pc:picChg chg="add del mod">
          <ac:chgData name="Гость" userId="" providerId="Windows Live" clId="Web-{955E84C2-6DFF-4055-BB5A-E365A6EEAC2D}" dt="2022-12-06T10:04:02.614" v="94"/>
          <ac:picMkLst>
            <pc:docMk/>
            <pc:sldMk cId="2084048773" sldId="303"/>
            <ac:picMk id="5" creationId="{8E647E84-4004-7A68-46DC-F433A13F4A98}"/>
          </ac:picMkLst>
        </pc:picChg>
        <pc:picChg chg="add del mod">
          <ac:chgData name="Гость" userId="" providerId="Windows Live" clId="Web-{955E84C2-6DFF-4055-BB5A-E365A6EEAC2D}" dt="2022-12-06T10:04:17.647" v="99"/>
          <ac:picMkLst>
            <pc:docMk/>
            <pc:sldMk cId="2084048773" sldId="303"/>
            <ac:picMk id="7" creationId="{28736638-2D74-8F79-B4DE-27C5C12E60CD}"/>
          </ac:picMkLst>
        </pc:picChg>
        <pc:picChg chg="add del mod">
          <ac:chgData name="Гость" userId="" providerId="Windows Live" clId="Web-{955E84C2-6DFF-4055-BB5A-E365A6EEAC2D}" dt="2022-12-06T10:10:07.265" v="132"/>
          <ac:picMkLst>
            <pc:docMk/>
            <pc:sldMk cId="2084048773" sldId="303"/>
            <ac:picMk id="8" creationId="{B45F0097-269F-CE5B-B531-63EED367789E}"/>
          </ac:picMkLst>
        </pc:picChg>
        <pc:picChg chg="add del mod">
          <ac:chgData name="Гость" userId="" providerId="Windows Live" clId="Web-{955E84C2-6DFF-4055-BB5A-E365A6EEAC2D}" dt="2022-12-06T10:07:42.099" v="105"/>
          <ac:picMkLst>
            <pc:docMk/>
            <pc:sldMk cId="2084048773" sldId="303"/>
            <ac:picMk id="9" creationId="{74262618-22E5-B0C9-4429-596EF076CD00}"/>
          </ac:picMkLst>
        </pc:picChg>
        <pc:picChg chg="add mod">
          <ac:chgData name="Гость" userId="" providerId="Windows Live" clId="Web-{955E84C2-6DFF-4055-BB5A-E365A6EEAC2D}" dt="2022-12-06T10:07:56.099" v="109" actId="1076"/>
          <ac:picMkLst>
            <pc:docMk/>
            <pc:sldMk cId="2084048773" sldId="303"/>
            <ac:picMk id="10" creationId="{B5F9B114-F28A-A653-2DEF-928BCE8C49BF}"/>
          </ac:picMkLst>
        </pc:picChg>
        <pc:picChg chg="add mod">
          <ac:chgData name="Гость" userId="" providerId="Windows Live" clId="Web-{955E84C2-6DFF-4055-BB5A-E365A6EEAC2D}" dt="2022-12-06T10:10:19.203" v="137" actId="14100"/>
          <ac:picMkLst>
            <pc:docMk/>
            <pc:sldMk cId="2084048773" sldId="303"/>
            <ac:picMk id="14" creationId="{E1D9960B-A47C-CCE2-34FF-24A2A7E0021C}"/>
          </ac:picMkLst>
        </pc:picChg>
        <pc:cxnChg chg="add mod">
          <ac:chgData name="Гость" userId="" providerId="Windows Live" clId="Web-{955E84C2-6DFF-4055-BB5A-E365A6EEAC2D}" dt="2022-12-06T10:08:32.399" v="115" actId="14100"/>
          <ac:cxnSpMkLst>
            <pc:docMk/>
            <pc:sldMk cId="2084048773" sldId="303"/>
            <ac:cxnSpMk id="11" creationId="{8AB46D16-13B2-8964-DC7B-35167D0A0620}"/>
          </ac:cxnSpMkLst>
        </pc:cxnChg>
        <pc:cxnChg chg="add mod">
          <ac:chgData name="Гость" userId="" providerId="Windows Live" clId="Web-{955E84C2-6DFF-4055-BB5A-E365A6EEAC2D}" dt="2022-12-06T10:09:05.042" v="124" actId="14100"/>
          <ac:cxnSpMkLst>
            <pc:docMk/>
            <pc:sldMk cId="2084048773" sldId="303"/>
            <ac:cxnSpMk id="12" creationId="{E18D6C4A-F262-DA6C-44EF-235AA46AB0C1}"/>
          </ac:cxnSpMkLst>
        </pc:cxnChg>
        <pc:cxnChg chg="add mod">
          <ac:chgData name="Гость" userId="" providerId="Windows Live" clId="Web-{955E84C2-6DFF-4055-BB5A-E365A6EEAC2D}" dt="2022-12-06T10:10:19.578" v="139" actId="14100"/>
          <ac:cxnSpMkLst>
            <pc:docMk/>
            <pc:sldMk cId="2084048773" sldId="303"/>
            <ac:cxnSpMk id="13" creationId="{E293C066-142C-EC79-03FF-453FA2477E69}"/>
          </ac:cxnSpMkLst>
        </pc:cxnChg>
        <pc:cxnChg chg="del">
          <ac:chgData name="Гость" userId="" providerId="Windows Live" clId="Web-{955E84C2-6DFF-4055-BB5A-E365A6EEAC2D}" dt="2022-12-06T09:42:45.979" v="19"/>
          <ac:cxnSpMkLst>
            <pc:docMk/>
            <pc:sldMk cId="2084048773" sldId="303"/>
            <ac:cxnSpMk id="271" creationId="{00000000-0000-0000-0000-000000000000}"/>
          </ac:cxnSpMkLst>
        </pc:cxnChg>
        <pc:cxnChg chg="del">
          <ac:chgData name="Гость" userId="" providerId="Windows Live" clId="Web-{955E84C2-6DFF-4055-BB5A-E365A6EEAC2D}" dt="2022-12-06T09:42:45.979" v="18"/>
          <ac:cxnSpMkLst>
            <pc:docMk/>
            <pc:sldMk cId="2084048773" sldId="303"/>
            <ac:cxnSpMk id="272" creationId="{00000000-0000-0000-0000-000000000000}"/>
          </ac:cxnSpMkLst>
        </pc:cxnChg>
        <pc:cxnChg chg="del">
          <ac:chgData name="Гость" userId="" providerId="Windows Live" clId="Web-{955E84C2-6DFF-4055-BB5A-E365A6EEAC2D}" dt="2022-12-06T09:42:45.979" v="17"/>
          <ac:cxnSpMkLst>
            <pc:docMk/>
            <pc:sldMk cId="2084048773" sldId="303"/>
            <ac:cxnSpMk id="273" creationId="{00000000-0000-0000-0000-000000000000}"/>
          </ac:cxnSpMkLst>
        </pc:cxnChg>
        <pc:cxnChg chg="del">
          <ac:chgData name="Гость" userId="" providerId="Windows Live" clId="Web-{955E84C2-6DFF-4055-BB5A-E365A6EEAC2D}" dt="2022-12-06T09:42:45.979" v="16"/>
          <ac:cxnSpMkLst>
            <pc:docMk/>
            <pc:sldMk cId="2084048773" sldId="303"/>
            <ac:cxnSpMk id="274" creationId="{00000000-0000-0000-0000-000000000000}"/>
          </ac:cxnSpMkLst>
        </pc:cxnChg>
        <pc:cxnChg chg="del">
          <ac:chgData name="Гость" userId="" providerId="Windows Live" clId="Web-{955E84C2-6DFF-4055-BB5A-E365A6EEAC2D}" dt="2022-12-06T09:42:45.979" v="15"/>
          <ac:cxnSpMkLst>
            <pc:docMk/>
            <pc:sldMk cId="2084048773" sldId="303"/>
            <ac:cxnSpMk id="275" creationId="{00000000-0000-0000-0000-000000000000}"/>
          </ac:cxnSpMkLst>
        </pc:cxnChg>
      </pc:sldChg>
      <pc:sldChg chg="addSp delSp modSp add replId">
        <pc:chgData name="Гость" userId="" providerId="Windows Live" clId="Web-{955E84C2-6DFF-4055-BB5A-E365A6EEAC2D}" dt="2022-12-06T10:31:46.934" v="252" actId="1076"/>
        <pc:sldMkLst>
          <pc:docMk/>
          <pc:sldMk cId="1483417052" sldId="308"/>
        </pc:sldMkLst>
        <pc:spChg chg="mod">
          <ac:chgData name="Гость" userId="" providerId="Windows Live" clId="Web-{955E84C2-6DFF-4055-BB5A-E365A6EEAC2D}" dt="2022-12-06T10:12:09.670" v="147" actId="20577"/>
          <ac:spMkLst>
            <pc:docMk/>
            <pc:sldMk cId="1483417052" sldId="308"/>
            <ac:spMk id="3" creationId="{F5DCEEFA-4E86-5368-8049-5AEE4514E3AD}"/>
          </ac:spMkLst>
        </pc:spChg>
        <pc:spChg chg="mod">
          <ac:chgData name="Гость" userId="" providerId="Windows Live" clId="Web-{955E84C2-6DFF-4055-BB5A-E365A6EEAC2D}" dt="2022-12-06T10:12:45.432" v="150" actId="20577"/>
          <ac:spMkLst>
            <pc:docMk/>
            <pc:sldMk cId="1483417052" sldId="308"/>
            <ac:spMk id="6" creationId="{6E77D291-2987-93E2-4232-DDCA353B2AC1}"/>
          </ac:spMkLst>
        </pc:spChg>
        <pc:picChg chg="add mod">
          <ac:chgData name="Гость" userId="" providerId="Windows Live" clId="Web-{955E84C2-6DFF-4055-BB5A-E365A6EEAC2D}" dt="2022-12-06T10:26:38.819" v="241" actId="1076"/>
          <ac:picMkLst>
            <pc:docMk/>
            <pc:sldMk cId="1483417052" sldId="308"/>
            <ac:picMk id="2" creationId="{E895CA1D-0AA1-B432-1F52-6778F7CF76F6}"/>
          </ac:picMkLst>
        </pc:picChg>
        <pc:picChg chg="add del mod">
          <ac:chgData name="Гость" userId="" providerId="Windows Live" clId="Web-{955E84C2-6DFF-4055-BB5A-E365A6EEAC2D}" dt="2022-12-06T10:31:40.106" v="249"/>
          <ac:picMkLst>
            <pc:docMk/>
            <pc:sldMk cId="1483417052" sldId="308"/>
            <ac:picMk id="4" creationId="{CB3233BA-EF14-585E-8002-45FF0224D146}"/>
          </ac:picMkLst>
        </pc:picChg>
        <pc:picChg chg="add mod">
          <ac:chgData name="Гость" userId="" providerId="Windows Live" clId="Web-{955E84C2-6DFF-4055-BB5A-E365A6EEAC2D}" dt="2022-12-06T10:31:46.934" v="252" actId="1076"/>
          <ac:picMkLst>
            <pc:docMk/>
            <pc:sldMk cId="1483417052" sldId="308"/>
            <ac:picMk id="5" creationId="{3B5EB066-0469-A332-68F1-890BC8DAE167}"/>
          </ac:picMkLst>
        </pc:picChg>
        <pc:picChg chg="del">
          <ac:chgData name="Гость" userId="" providerId="Windows Live" clId="Web-{955E84C2-6DFF-4055-BB5A-E365A6EEAC2D}" dt="2022-12-06T10:29:35.503" v="242"/>
          <ac:picMkLst>
            <pc:docMk/>
            <pc:sldMk cId="1483417052" sldId="308"/>
            <ac:picMk id="10" creationId="{B5F9B114-F28A-A653-2DEF-928BCE8C49BF}"/>
          </ac:picMkLst>
        </pc:picChg>
        <pc:picChg chg="del">
          <ac:chgData name="Гость" userId="" providerId="Windows Live" clId="Web-{955E84C2-6DFF-4055-BB5A-E365A6EEAC2D}" dt="2022-12-06T10:26:27.802" v="237"/>
          <ac:picMkLst>
            <pc:docMk/>
            <pc:sldMk cId="1483417052" sldId="308"/>
            <ac:picMk id="14" creationId="{E1D9960B-A47C-CCE2-34FF-24A2A7E0021C}"/>
          </ac:picMkLst>
        </pc:picChg>
        <pc:cxnChg chg="mod">
          <ac:chgData name="Гость" userId="" providerId="Windows Live" clId="Web-{955E84C2-6DFF-4055-BB5A-E365A6EEAC2D}" dt="2022-12-06T10:12:50.980" v="151" actId="14100"/>
          <ac:cxnSpMkLst>
            <pc:docMk/>
            <pc:sldMk cId="1483417052" sldId="308"/>
            <ac:cxnSpMk id="13" creationId="{E293C066-142C-EC79-03FF-453FA2477E69}"/>
          </ac:cxnSpMkLst>
        </pc:cxnChg>
      </pc:sldChg>
      <pc:sldChg chg="addSp delSp modSp add replId">
        <pc:chgData name="Гость" userId="" providerId="Windows Live" clId="Web-{955E84C2-6DFF-4055-BB5A-E365A6EEAC2D}" dt="2022-12-06T10:23:03.397" v="236" actId="1076"/>
        <pc:sldMkLst>
          <pc:docMk/>
          <pc:sldMk cId="788315045" sldId="309"/>
        </pc:sldMkLst>
        <pc:spChg chg="del mod">
          <ac:chgData name="Гость" userId="" providerId="Windows Live" clId="Web-{955E84C2-6DFF-4055-BB5A-E365A6EEAC2D}" dt="2022-12-06T10:14:16.486" v="159"/>
          <ac:spMkLst>
            <pc:docMk/>
            <pc:sldMk cId="788315045" sldId="309"/>
            <ac:spMk id="3" creationId="{F5DCEEFA-4E86-5368-8049-5AEE4514E3AD}"/>
          </ac:spMkLst>
        </pc:spChg>
        <pc:spChg chg="del mod">
          <ac:chgData name="Гость" userId="" providerId="Windows Live" clId="Web-{955E84C2-6DFF-4055-BB5A-E365A6EEAC2D}" dt="2022-12-06T10:14:23.705" v="163"/>
          <ac:spMkLst>
            <pc:docMk/>
            <pc:sldMk cId="788315045" sldId="309"/>
            <ac:spMk id="6" creationId="{6E77D291-2987-93E2-4232-DDCA353B2AC1}"/>
          </ac:spMkLst>
        </pc:spChg>
        <pc:spChg chg="mod">
          <ac:chgData name="Гость" userId="" providerId="Windows Live" clId="Web-{955E84C2-6DFF-4055-BB5A-E365A6EEAC2D}" dt="2022-12-06T10:14:38.690" v="169" actId="20577"/>
          <ac:spMkLst>
            <pc:docMk/>
            <pc:sldMk cId="788315045" sldId="309"/>
            <ac:spMk id="269" creationId="{00000000-0000-0000-0000-000000000000}"/>
          </ac:spMkLst>
        </pc:spChg>
        <pc:picChg chg="add mod">
          <ac:chgData name="Гость" userId="" providerId="Windows Live" clId="Web-{955E84C2-6DFF-4055-BB5A-E365A6EEAC2D}" dt="2022-12-06T10:22:55.959" v="234" actId="1076"/>
          <ac:picMkLst>
            <pc:docMk/>
            <pc:sldMk cId="788315045" sldId="309"/>
            <ac:picMk id="2" creationId="{263EDECA-992D-A9CF-652E-B32CE68E4B1D}"/>
          </ac:picMkLst>
        </pc:picChg>
        <pc:picChg chg="add mod">
          <ac:chgData name="Гость" userId="" providerId="Windows Live" clId="Web-{955E84C2-6DFF-4055-BB5A-E365A6EEAC2D}" dt="2022-12-06T10:22:49.506" v="231" actId="1076"/>
          <ac:picMkLst>
            <pc:docMk/>
            <pc:sldMk cId="788315045" sldId="309"/>
            <ac:picMk id="4" creationId="{620FCBA3-315C-7805-9E0E-7C1FC32660E9}"/>
          </ac:picMkLst>
        </pc:picChg>
        <pc:picChg chg="add mod">
          <ac:chgData name="Гость" userId="" providerId="Windows Live" clId="Web-{955E84C2-6DFF-4055-BB5A-E365A6EEAC2D}" dt="2022-12-06T10:22:40.771" v="226" actId="1076"/>
          <ac:picMkLst>
            <pc:docMk/>
            <pc:sldMk cId="788315045" sldId="309"/>
            <ac:picMk id="5" creationId="{1DDDEFE4-9400-759B-7FEE-AEB4C616C4D6}"/>
          </ac:picMkLst>
        </pc:picChg>
        <pc:picChg chg="add mod">
          <ac:chgData name="Гость" userId="" providerId="Windows Live" clId="Web-{955E84C2-6DFF-4055-BB5A-E365A6EEAC2D}" dt="2022-12-06T10:22:55.913" v="233" actId="1076"/>
          <ac:picMkLst>
            <pc:docMk/>
            <pc:sldMk cId="788315045" sldId="309"/>
            <ac:picMk id="7" creationId="{2BCC890C-9E5E-CB90-DDFE-6F5F2292572A}"/>
          </ac:picMkLst>
        </pc:picChg>
        <pc:picChg chg="add mod">
          <ac:chgData name="Гость" userId="" providerId="Windows Live" clId="Web-{955E84C2-6DFF-4055-BB5A-E365A6EEAC2D}" dt="2022-12-06T10:22:27.489" v="221" actId="1076"/>
          <ac:picMkLst>
            <pc:docMk/>
            <pc:sldMk cId="788315045" sldId="309"/>
            <ac:picMk id="8" creationId="{A763DDC7-09FA-AA4C-92E5-69AD04F58B10}"/>
          </ac:picMkLst>
        </pc:picChg>
        <pc:picChg chg="add mod">
          <ac:chgData name="Гость" userId="" providerId="Windows Live" clId="Web-{955E84C2-6DFF-4055-BB5A-E365A6EEAC2D}" dt="2022-12-06T10:22:46.678" v="229" actId="1076"/>
          <ac:picMkLst>
            <pc:docMk/>
            <pc:sldMk cId="788315045" sldId="309"/>
            <ac:picMk id="9" creationId="{09EC3F71-3294-C3F4-5048-72F26D3D9EB1}"/>
          </ac:picMkLst>
        </pc:picChg>
        <pc:picChg chg="del">
          <ac:chgData name="Гость" userId="" providerId="Windows Live" clId="Web-{955E84C2-6DFF-4055-BB5A-E365A6EEAC2D}" dt="2022-12-06T10:14:03.172" v="153"/>
          <ac:picMkLst>
            <pc:docMk/>
            <pc:sldMk cId="788315045" sldId="309"/>
            <ac:picMk id="10" creationId="{B5F9B114-F28A-A653-2DEF-928BCE8C49BF}"/>
          </ac:picMkLst>
        </pc:picChg>
        <pc:picChg chg="del">
          <ac:chgData name="Гость" userId="" providerId="Windows Live" clId="Web-{955E84C2-6DFF-4055-BB5A-E365A6EEAC2D}" dt="2022-12-06T10:14:06.750" v="154"/>
          <ac:picMkLst>
            <pc:docMk/>
            <pc:sldMk cId="788315045" sldId="309"/>
            <ac:picMk id="14" creationId="{E1D9960B-A47C-CCE2-34FF-24A2A7E0021C}"/>
          </ac:picMkLst>
        </pc:picChg>
        <pc:picChg chg="add mod">
          <ac:chgData name="Гость" userId="" providerId="Windows Live" clId="Web-{955E84C2-6DFF-4055-BB5A-E365A6EEAC2D}" dt="2022-12-06T10:23:03.397" v="236" actId="1076"/>
          <ac:picMkLst>
            <pc:docMk/>
            <pc:sldMk cId="788315045" sldId="309"/>
            <ac:picMk id="15" creationId="{8726FCAA-5225-04D5-AF7B-C0266BBC3AE9}"/>
          </ac:picMkLst>
        </pc:picChg>
        <pc:picChg chg="add del mod">
          <ac:chgData name="Гость" userId="" providerId="Windows Live" clId="Web-{955E84C2-6DFF-4055-BB5A-E365A6EEAC2D}" dt="2022-12-06T10:20:03.916" v="210"/>
          <ac:picMkLst>
            <pc:docMk/>
            <pc:sldMk cId="788315045" sldId="309"/>
            <ac:picMk id="16" creationId="{CB49C2FD-A794-B9EC-6F59-31DF3537102F}"/>
          </ac:picMkLst>
        </pc:picChg>
        <pc:cxnChg chg="del">
          <ac:chgData name="Гость" userId="" providerId="Windows Live" clId="Web-{955E84C2-6DFF-4055-BB5A-E365A6EEAC2D}" dt="2022-12-06T10:14:06.750" v="156"/>
          <ac:cxnSpMkLst>
            <pc:docMk/>
            <pc:sldMk cId="788315045" sldId="309"/>
            <ac:cxnSpMk id="11" creationId="{8AB46D16-13B2-8964-DC7B-35167D0A0620}"/>
          </ac:cxnSpMkLst>
        </pc:cxnChg>
        <pc:cxnChg chg="del">
          <ac:chgData name="Гость" userId="" providerId="Windows Live" clId="Web-{955E84C2-6DFF-4055-BB5A-E365A6EEAC2D}" dt="2022-12-06T10:14:06.750" v="155"/>
          <ac:cxnSpMkLst>
            <pc:docMk/>
            <pc:sldMk cId="788315045" sldId="309"/>
            <ac:cxnSpMk id="13" creationId="{E293C066-142C-EC79-03FF-453FA2477E69}"/>
          </ac:cxnSpMkLst>
        </pc:cxnChg>
      </pc:sldChg>
    </pc:docChg>
  </pc:docChgLst>
  <pc:docChgLst>
    <pc:chgData name="Гость" providerId="Windows Live" clId="Web-{46A10259-2A50-4F74-AD75-DA33BBE693F7}"/>
    <pc:docChg chg="modSld">
      <pc:chgData name="Гость" userId="" providerId="Windows Live" clId="Web-{46A10259-2A50-4F74-AD75-DA33BBE693F7}" dt="2022-12-11T21:45:22.827" v="26" actId="1076"/>
      <pc:docMkLst>
        <pc:docMk/>
      </pc:docMkLst>
      <pc:sldChg chg="modSp">
        <pc:chgData name="Гость" userId="" providerId="Windows Live" clId="Web-{46A10259-2A50-4F74-AD75-DA33BBE693F7}" dt="2022-12-11T21:45:22.827" v="26" actId="1076"/>
        <pc:sldMkLst>
          <pc:docMk/>
          <pc:sldMk cId="2320205344" sldId="389"/>
        </pc:sldMkLst>
        <pc:spChg chg="mod">
          <ac:chgData name="Гость" userId="" providerId="Windows Live" clId="Web-{46A10259-2A50-4F74-AD75-DA33BBE693F7}" dt="2022-12-11T21:45:05.905" v="21"/>
          <ac:spMkLst>
            <pc:docMk/>
            <pc:sldMk cId="2320205344" sldId="389"/>
            <ac:spMk id="6" creationId="{9A5A9EDD-2B42-3275-7C83-9A9B59986EF7}"/>
          </ac:spMkLst>
        </pc:spChg>
        <pc:spChg chg="mod">
          <ac:chgData name="Гость" userId="" providerId="Windows Live" clId="Web-{46A10259-2A50-4F74-AD75-DA33BBE693F7}" dt="2022-12-11T21:45:22.827" v="26" actId="1076"/>
          <ac:spMkLst>
            <pc:docMk/>
            <pc:sldMk cId="2320205344" sldId="389"/>
            <ac:spMk id="7" creationId="{0826A2BE-5D03-83C8-E3A0-80461C4D02D8}"/>
          </ac:spMkLst>
        </pc:spChg>
      </pc:sldChg>
    </pc:docChg>
  </pc:docChgLst>
  <pc:docChgLst>
    <pc:chgData name="Гость" providerId="Windows Live" clId="Web-{B85B07D1-AA8A-4C88-8C33-7E9A2A5F36FD}"/>
    <pc:docChg chg="addSld delSld modSld">
      <pc:chgData name="Гость" userId="" providerId="Windows Live" clId="Web-{B85B07D1-AA8A-4C88-8C33-7E9A2A5F36FD}" dt="2022-12-06T21:49:04.286" v="1151" actId="1076"/>
      <pc:docMkLst>
        <pc:docMk/>
      </pc:docMkLst>
      <pc:sldChg chg="modSp">
        <pc:chgData name="Гость" userId="" providerId="Windows Live" clId="Web-{B85B07D1-AA8A-4C88-8C33-7E9A2A5F36FD}" dt="2022-12-06T21:22:10.066" v="0" actId="14100"/>
        <pc:sldMkLst>
          <pc:docMk/>
          <pc:sldMk cId="1249893841" sldId="259"/>
        </pc:sldMkLst>
        <pc:spChg chg="mod">
          <ac:chgData name="Гость" userId="" providerId="Windows Live" clId="Web-{B85B07D1-AA8A-4C88-8C33-7E9A2A5F36FD}" dt="2022-12-06T21:22:10.066" v="0" actId="14100"/>
          <ac:spMkLst>
            <pc:docMk/>
            <pc:sldMk cId="1249893841" sldId="259"/>
            <ac:spMk id="132" creationId="{00000000-0000-0000-0000-000000000000}"/>
          </ac:spMkLst>
        </pc:spChg>
      </pc:sldChg>
      <pc:sldChg chg="del">
        <pc:chgData name="Гость" userId="" providerId="Windows Live" clId="Web-{B85B07D1-AA8A-4C88-8C33-7E9A2A5F36FD}" dt="2022-12-06T21:41:59.407" v="795"/>
        <pc:sldMkLst>
          <pc:docMk/>
          <pc:sldMk cId="512316417" sldId="268"/>
        </pc:sldMkLst>
      </pc:sldChg>
      <pc:sldChg chg="modSp">
        <pc:chgData name="Гость" userId="" providerId="Windows Live" clId="Web-{B85B07D1-AA8A-4C88-8C33-7E9A2A5F36FD}" dt="2022-12-06T21:27:06.303" v="46" actId="1076"/>
        <pc:sldMkLst>
          <pc:docMk/>
          <pc:sldMk cId="3430686597" sldId="284"/>
        </pc:sldMkLst>
        <pc:graphicFrameChg chg="mod modGraphic">
          <ac:chgData name="Гость" userId="" providerId="Windows Live" clId="Web-{B85B07D1-AA8A-4C88-8C33-7E9A2A5F36FD}" dt="2022-12-06T21:27:06.303" v="46" actId="1076"/>
          <ac:graphicFrameMkLst>
            <pc:docMk/>
            <pc:sldMk cId="3430686597" sldId="284"/>
            <ac:graphicFrameMk id="434" creationId="{00000000-0000-0000-0000-000000000000}"/>
          </ac:graphicFrameMkLst>
        </pc:graphicFrameChg>
      </pc:sldChg>
      <pc:sldChg chg="modSp">
        <pc:chgData name="Гость" userId="" providerId="Windows Live" clId="Web-{B85B07D1-AA8A-4C88-8C33-7E9A2A5F36FD}" dt="2022-12-06T21:23:10.738" v="2" actId="14100"/>
        <pc:sldMkLst>
          <pc:docMk/>
          <pc:sldMk cId="2797344391" sldId="304"/>
        </pc:sldMkLst>
        <pc:spChg chg="mod">
          <ac:chgData name="Гость" userId="" providerId="Windows Live" clId="Web-{B85B07D1-AA8A-4C88-8C33-7E9A2A5F36FD}" dt="2022-12-06T21:23:10.738" v="2" actId="14100"/>
          <ac:spMkLst>
            <pc:docMk/>
            <pc:sldMk cId="2797344391" sldId="304"/>
            <ac:spMk id="269" creationId="{00000000-0000-0000-0000-000000000000}"/>
          </ac:spMkLst>
        </pc:spChg>
      </pc:sldChg>
      <pc:sldChg chg="modSp">
        <pc:chgData name="Гость" userId="" providerId="Windows Live" clId="Web-{B85B07D1-AA8A-4C88-8C33-7E9A2A5F36FD}" dt="2022-12-06T21:48:14.598" v="1145" actId="1076"/>
        <pc:sldMkLst>
          <pc:docMk/>
          <pc:sldMk cId="1225230658" sldId="306"/>
        </pc:sldMkLst>
        <pc:spChg chg="mod">
          <ac:chgData name="Гость" userId="" providerId="Windows Live" clId="Web-{B85B07D1-AA8A-4C88-8C33-7E9A2A5F36FD}" dt="2022-12-06T21:33:48.948" v="479" actId="20577"/>
          <ac:spMkLst>
            <pc:docMk/>
            <pc:sldMk cId="1225230658" sldId="306"/>
            <ac:spMk id="2" creationId="{15C21CB4-6352-004E-20F3-F2909A85A51C}"/>
          </ac:spMkLst>
        </pc:spChg>
        <pc:graphicFrameChg chg="mod modGraphic">
          <ac:chgData name="Гость" userId="" providerId="Windows Live" clId="Web-{B85B07D1-AA8A-4C88-8C33-7E9A2A5F36FD}" dt="2022-12-06T21:48:14.598" v="1145" actId="1076"/>
          <ac:graphicFrameMkLst>
            <pc:docMk/>
            <pc:sldMk cId="1225230658" sldId="306"/>
            <ac:graphicFrameMk id="210" creationId="{00000000-0000-0000-0000-000000000000}"/>
          </ac:graphicFrameMkLst>
        </pc:graphicFrameChg>
      </pc:sldChg>
      <pc:sldChg chg="del">
        <pc:chgData name="Гость" userId="" providerId="Windows Live" clId="Web-{B85B07D1-AA8A-4C88-8C33-7E9A2A5F36FD}" dt="2022-12-06T21:44:25.283" v="963"/>
        <pc:sldMkLst>
          <pc:docMk/>
          <pc:sldMk cId="3746484402" sldId="319"/>
        </pc:sldMkLst>
      </pc:sldChg>
      <pc:sldChg chg="del">
        <pc:chgData name="Гость" userId="" providerId="Windows Live" clId="Web-{B85B07D1-AA8A-4C88-8C33-7E9A2A5F36FD}" dt="2022-12-06T21:34:31.699" v="660"/>
        <pc:sldMkLst>
          <pc:docMk/>
          <pc:sldMk cId="2918453767" sldId="334"/>
        </pc:sldMkLst>
      </pc:sldChg>
      <pc:sldChg chg="del">
        <pc:chgData name="Гость" userId="" providerId="Windows Live" clId="Web-{B85B07D1-AA8A-4C88-8C33-7E9A2A5F36FD}" dt="2022-12-06T21:42:00.579" v="796"/>
        <pc:sldMkLst>
          <pc:docMk/>
          <pc:sldMk cId="2566417194" sldId="339"/>
        </pc:sldMkLst>
      </pc:sldChg>
      <pc:sldChg chg="del">
        <pc:chgData name="Гость" userId="" providerId="Windows Live" clId="Web-{B85B07D1-AA8A-4C88-8C33-7E9A2A5F36FD}" dt="2022-12-06T21:46:02.909" v="1141"/>
        <pc:sldMkLst>
          <pc:docMk/>
          <pc:sldMk cId="2684263534" sldId="340"/>
        </pc:sldMkLst>
      </pc:sldChg>
      <pc:sldChg chg="del">
        <pc:chgData name="Гость" userId="" providerId="Windows Live" clId="Web-{B85B07D1-AA8A-4C88-8C33-7E9A2A5F36FD}" dt="2022-12-06T21:35:24.653" v="761"/>
        <pc:sldMkLst>
          <pc:docMk/>
          <pc:sldMk cId="2167546934" sldId="352"/>
        </pc:sldMkLst>
      </pc:sldChg>
      <pc:sldChg chg="modSp del">
        <pc:chgData name="Гость" userId="" providerId="Windows Live" clId="Web-{B85B07D1-AA8A-4C88-8C33-7E9A2A5F36FD}" dt="2022-12-06T21:33:28.464" v="475"/>
        <pc:sldMkLst>
          <pc:docMk/>
          <pc:sldMk cId="2910984375" sldId="353"/>
        </pc:sldMkLst>
        <pc:graphicFrameChg chg="modGraphic">
          <ac:chgData name="Гость" userId="" providerId="Windows Live" clId="Web-{B85B07D1-AA8A-4C88-8C33-7E9A2A5F36FD}" dt="2022-12-06T21:29:24.180" v="59"/>
          <ac:graphicFrameMkLst>
            <pc:docMk/>
            <pc:sldMk cId="2910984375" sldId="353"/>
            <ac:graphicFrameMk id="3" creationId="{E5E8DFF6-6ACE-AA8E-37ED-2BB620BE1215}"/>
          </ac:graphicFrameMkLst>
        </pc:graphicFrameChg>
      </pc:sldChg>
      <pc:sldChg chg="modSp">
        <pc:chgData name="Гость" userId="" providerId="Windows Live" clId="Web-{B85B07D1-AA8A-4C88-8C33-7E9A2A5F36FD}" dt="2022-12-06T21:28:53.961" v="56"/>
        <pc:sldMkLst>
          <pc:docMk/>
          <pc:sldMk cId="4085141228" sldId="356"/>
        </pc:sldMkLst>
        <pc:graphicFrameChg chg="mod modGraphic">
          <ac:chgData name="Гость" userId="" providerId="Windows Live" clId="Web-{B85B07D1-AA8A-4C88-8C33-7E9A2A5F36FD}" dt="2022-12-06T21:28:53.961" v="56"/>
          <ac:graphicFrameMkLst>
            <pc:docMk/>
            <pc:sldMk cId="4085141228" sldId="356"/>
            <ac:graphicFrameMk id="5" creationId="{91130031-EC66-7986-0F2B-E038904F9022}"/>
          </ac:graphicFrameMkLst>
        </pc:graphicFrameChg>
      </pc:sldChg>
      <pc:sldChg chg="modSp">
        <pc:chgData name="Гость" userId="" providerId="Windows Live" clId="Web-{B85B07D1-AA8A-4C88-8C33-7E9A2A5F36FD}" dt="2022-12-06T21:28:23.210" v="48"/>
        <pc:sldMkLst>
          <pc:docMk/>
          <pc:sldMk cId="3934176924" sldId="358"/>
        </pc:sldMkLst>
        <pc:graphicFrameChg chg="mod modGraphic">
          <ac:chgData name="Гость" userId="" providerId="Windows Live" clId="Web-{B85B07D1-AA8A-4C88-8C33-7E9A2A5F36FD}" dt="2022-12-06T21:28:23.210" v="48"/>
          <ac:graphicFrameMkLst>
            <pc:docMk/>
            <pc:sldMk cId="3934176924" sldId="358"/>
            <ac:graphicFrameMk id="8" creationId="{0F5F91DE-DC0C-6EF9-771E-F48B5CAC6F94}"/>
          </ac:graphicFrameMkLst>
        </pc:graphicFrameChg>
      </pc:sldChg>
      <pc:sldChg chg="modSp">
        <pc:chgData name="Гость" userId="" providerId="Windows Live" clId="Web-{B85B07D1-AA8A-4C88-8C33-7E9A2A5F36FD}" dt="2022-12-06T21:22:41.316" v="1" actId="14100"/>
        <pc:sldMkLst>
          <pc:docMk/>
          <pc:sldMk cId="2717714807" sldId="361"/>
        </pc:sldMkLst>
        <pc:spChg chg="mod">
          <ac:chgData name="Гость" userId="" providerId="Windows Live" clId="Web-{B85B07D1-AA8A-4C88-8C33-7E9A2A5F36FD}" dt="2022-12-06T21:22:41.316" v="1" actId="14100"/>
          <ac:spMkLst>
            <pc:docMk/>
            <pc:sldMk cId="2717714807" sldId="361"/>
            <ac:spMk id="269" creationId="{00000000-0000-0000-0000-000000000000}"/>
          </ac:spMkLst>
        </pc:spChg>
      </pc:sldChg>
      <pc:sldChg chg="modSp add replId">
        <pc:chgData name="Гость" userId="" providerId="Windows Live" clId="Web-{B85B07D1-AA8A-4C88-8C33-7E9A2A5F36FD}" dt="2022-12-06T21:48:55.302" v="1150" actId="1076"/>
        <pc:sldMkLst>
          <pc:docMk/>
          <pc:sldMk cId="3145613400" sldId="370"/>
        </pc:sldMkLst>
        <pc:spChg chg="mod">
          <ac:chgData name="Гость" userId="" providerId="Windows Live" clId="Web-{B85B07D1-AA8A-4C88-8C33-7E9A2A5F36FD}" dt="2022-12-06T21:33:47.855" v="478" actId="20577"/>
          <ac:spMkLst>
            <pc:docMk/>
            <pc:sldMk cId="3145613400" sldId="370"/>
            <ac:spMk id="2" creationId="{15C21CB4-6352-004E-20F3-F2909A85A51C}"/>
          </ac:spMkLst>
        </pc:spChg>
        <pc:graphicFrameChg chg="mod modGraphic">
          <ac:chgData name="Гость" userId="" providerId="Windows Live" clId="Web-{B85B07D1-AA8A-4C88-8C33-7E9A2A5F36FD}" dt="2022-12-06T21:48:55.302" v="1150" actId="1076"/>
          <ac:graphicFrameMkLst>
            <pc:docMk/>
            <pc:sldMk cId="3145613400" sldId="370"/>
            <ac:graphicFrameMk id="210" creationId="{00000000-0000-0000-0000-000000000000}"/>
          </ac:graphicFrameMkLst>
        </pc:graphicFrameChg>
      </pc:sldChg>
      <pc:sldChg chg="modSp add replId">
        <pc:chgData name="Гость" userId="" providerId="Windows Live" clId="Web-{B85B07D1-AA8A-4C88-8C33-7E9A2A5F36FD}" dt="2022-12-06T21:49:04.286" v="1151" actId="1076"/>
        <pc:sldMkLst>
          <pc:docMk/>
          <pc:sldMk cId="3311579746" sldId="371"/>
        </pc:sldMkLst>
        <pc:spChg chg="mod">
          <ac:chgData name="Гость" userId="" providerId="Windows Live" clId="Web-{B85B07D1-AA8A-4C88-8C33-7E9A2A5F36FD}" dt="2022-12-06T21:48:01.285" v="1142" actId="1076"/>
          <ac:spMkLst>
            <pc:docMk/>
            <pc:sldMk cId="3311579746" sldId="371"/>
            <ac:spMk id="2" creationId="{15C21CB4-6352-004E-20F3-F2909A85A51C}"/>
          </ac:spMkLst>
        </pc:spChg>
        <pc:graphicFrameChg chg="mod modGraphic">
          <ac:chgData name="Гость" userId="" providerId="Windows Live" clId="Web-{B85B07D1-AA8A-4C88-8C33-7E9A2A5F36FD}" dt="2022-12-06T21:49:04.286" v="1151" actId="1076"/>
          <ac:graphicFrameMkLst>
            <pc:docMk/>
            <pc:sldMk cId="3311579746" sldId="371"/>
            <ac:graphicFrameMk id="210" creationId="{00000000-0000-0000-0000-000000000000}"/>
          </ac:graphicFrameMkLst>
        </pc:graphicFrameChg>
      </pc:sldChg>
      <pc:sldChg chg="modSp new">
        <pc:chgData name="Гость" userId="" providerId="Windows Live" clId="Web-{B85B07D1-AA8A-4C88-8C33-7E9A2A5F36FD}" dt="2022-12-06T21:41:52.172" v="794" actId="14100"/>
        <pc:sldMkLst>
          <pc:docMk/>
          <pc:sldMk cId="4024645731" sldId="372"/>
        </pc:sldMkLst>
        <pc:spChg chg="mod">
          <ac:chgData name="Гость" userId="" providerId="Windows Live" clId="Web-{B85B07D1-AA8A-4C88-8C33-7E9A2A5F36FD}" dt="2022-12-06T21:40:59.906" v="784" actId="20577"/>
          <ac:spMkLst>
            <pc:docMk/>
            <pc:sldMk cId="4024645731" sldId="372"/>
            <ac:spMk id="2" creationId="{32629DED-9A1C-AA45-C1ED-4ABA7C7D4BF3}"/>
          </ac:spMkLst>
        </pc:spChg>
        <pc:spChg chg="mod">
          <ac:chgData name="Гость" userId="" providerId="Windows Live" clId="Web-{B85B07D1-AA8A-4C88-8C33-7E9A2A5F36FD}" dt="2022-12-06T21:41:52.172" v="794" actId="14100"/>
          <ac:spMkLst>
            <pc:docMk/>
            <pc:sldMk cId="4024645731" sldId="372"/>
            <ac:spMk id="3" creationId="{6D18FF52-F958-9943-54AF-42D614AE1C31}"/>
          </ac:spMkLst>
        </pc:spChg>
      </pc:sldChg>
      <pc:sldChg chg="modSp add replId">
        <pc:chgData name="Гость" userId="" providerId="Windows Live" clId="Web-{B85B07D1-AA8A-4C88-8C33-7E9A2A5F36FD}" dt="2022-12-06T21:45:22.612" v="1009"/>
        <pc:sldMkLst>
          <pc:docMk/>
          <pc:sldMk cId="1366762357" sldId="373"/>
        </pc:sldMkLst>
        <pc:spChg chg="mod">
          <ac:chgData name="Гость" userId="" providerId="Windows Live" clId="Web-{B85B07D1-AA8A-4C88-8C33-7E9A2A5F36FD}" dt="2022-12-06T21:44:14.439" v="947" actId="20577"/>
          <ac:spMkLst>
            <pc:docMk/>
            <pc:sldMk cId="1366762357" sldId="373"/>
            <ac:spMk id="2" creationId="{15C21CB4-6352-004E-20F3-F2909A85A51C}"/>
          </ac:spMkLst>
        </pc:spChg>
        <pc:graphicFrameChg chg="mod modGraphic">
          <ac:chgData name="Гость" userId="" providerId="Windows Live" clId="Web-{B85B07D1-AA8A-4C88-8C33-7E9A2A5F36FD}" dt="2022-12-06T21:45:22.612" v="1009"/>
          <ac:graphicFrameMkLst>
            <pc:docMk/>
            <pc:sldMk cId="1366762357" sldId="373"/>
            <ac:graphicFrameMk id="210" creationId="{00000000-0000-0000-0000-000000000000}"/>
          </ac:graphicFrameMkLst>
        </pc:graphicFrameChg>
      </pc:sldChg>
      <pc:sldChg chg="modSp add replId">
        <pc:chgData name="Гость" userId="" providerId="Windows Live" clId="Web-{B85B07D1-AA8A-4C88-8C33-7E9A2A5F36FD}" dt="2022-12-06T21:45:59.987" v="1140" actId="1076"/>
        <pc:sldMkLst>
          <pc:docMk/>
          <pc:sldMk cId="3411416839" sldId="374"/>
        </pc:sldMkLst>
        <pc:spChg chg="mod">
          <ac:chgData name="Гость" userId="" providerId="Windows Live" clId="Web-{B85B07D1-AA8A-4C88-8C33-7E9A2A5F36FD}" dt="2022-12-06T21:44:21.939" v="962" actId="20577"/>
          <ac:spMkLst>
            <pc:docMk/>
            <pc:sldMk cId="3411416839" sldId="374"/>
            <ac:spMk id="2" creationId="{15C21CB4-6352-004E-20F3-F2909A85A51C}"/>
          </ac:spMkLst>
        </pc:spChg>
        <pc:graphicFrameChg chg="mod modGraphic">
          <ac:chgData name="Гость" userId="" providerId="Windows Live" clId="Web-{B85B07D1-AA8A-4C88-8C33-7E9A2A5F36FD}" dt="2022-12-06T21:45:59.987" v="1140" actId="1076"/>
          <ac:graphicFrameMkLst>
            <pc:docMk/>
            <pc:sldMk cId="3411416839" sldId="374"/>
            <ac:graphicFrameMk id="210" creationId="{00000000-0000-0000-0000-000000000000}"/>
          </ac:graphicFrameMkLst>
        </pc:graphicFrameChg>
      </pc:sldChg>
    </pc:docChg>
  </pc:docChgLst>
  <pc:docChgLst>
    <pc:chgData name="Рощенко Глеб" userId="1629ebf22d083e8f" providerId="Windows Live" clId="Web-{B640077A-DB60-4E71-B621-892B5CD052E5}"/>
    <pc:docChg chg="addSld modSld">
      <pc:chgData name="Рощенко Глеб" userId="1629ebf22d083e8f" providerId="Windows Live" clId="Web-{B640077A-DB60-4E71-B621-892B5CD052E5}" dt="2022-12-07T19:49:11.636" v="149" actId="1076"/>
      <pc:docMkLst>
        <pc:docMk/>
      </pc:docMkLst>
      <pc:sldChg chg="modSp">
        <pc:chgData name="Рощенко Глеб" userId="1629ebf22d083e8f" providerId="Windows Live" clId="Web-{B640077A-DB60-4E71-B621-892B5CD052E5}" dt="2022-12-07T17:44:47.564" v="19" actId="20577"/>
        <pc:sldMkLst>
          <pc:docMk/>
          <pc:sldMk cId="3503367494" sldId="288"/>
        </pc:sldMkLst>
        <pc:spChg chg="mod">
          <ac:chgData name="Рощенко Глеб" userId="1629ebf22d083e8f" providerId="Windows Live" clId="Web-{B640077A-DB60-4E71-B621-892B5CD052E5}" dt="2022-12-07T17:43:52.237" v="9" actId="20577"/>
          <ac:spMkLst>
            <pc:docMk/>
            <pc:sldMk cId="3503367494" sldId="288"/>
            <ac:spMk id="3" creationId="{297C74A4-AA0B-EA4A-BAF5-DD8AB0A793EA}"/>
          </ac:spMkLst>
        </pc:spChg>
        <pc:spChg chg="mod">
          <ac:chgData name="Рощенко Глеб" userId="1629ebf22d083e8f" providerId="Windows Live" clId="Web-{B640077A-DB60-4E71-B621-892B5CD052E5}" dt="2022-12-07T17:44:47.564" v="19" actId="20577"/>
          <ac:spMkLst>
            <pc:docMk/>
            <pc:sldMk cId="3503367494" sldId="288"/>
            <ac:spMk id="535" creationId="{00000000-0000-0000-0000-000000000000}"/>
          </ac:spMkLst>
        </pc:spChg>
      </pc:sldChg>
      <pc:sldChg chg="modSp">
        <pc:chgData name="Рощенко Глеб" userId="1629ebf22d083e8f" providerId="Windows Live" clId="Web-{B640077A-DB60-4E71-B621-892B5CD052E5}" dt="2022-12-07T19:41:13.582" v="93" actId="20577"/>
        <pc:sldMkLst>
          <pc:docMk/>
          <pc:sldMk cId="4024645731" sldId="372"/>
        </pc:sldMkLst>
        <pc:spChg chg="mod">
          <ac:chgData name="Рощенко Глеб" userId="1629ebf22d083e8f" providerId="Windows Live" clId="Web-{B640077A-DB60-4E71-B621-892B5CD052E5}" dt="2022-12-07T19:41:13.582" v="93" actId="20577"/>
          <ac:spMkLst>
            <pc:docMk/>
            <pc:sldMk cId="4024645731" sldId="372"/>
            <ac:spMk id="3" creationId="{6D18FF52-F958-9943-54AF-42D614AE1C31}"/>
          </ac:spMkLst>
        </pc:spChg>
      </pc:sldChg>
      <pc:sldChg chg="addSp delSp modSp add replId">
        <pc:chgData name="Рощенко Глеб" userId="1629ebf22d083e8f" providerId="Windows Live" clId="Web-{B640077A-DB60-4E71-B621-892B5CD052E5}" dt="2022-12-07T19:17:18.857" v="88" actId="20577"/>
        <pc:sldMkLst>
          <pc:docMk/>
          <pc:sldMk cId="551133619" sldId="388"/>
        </pc:sldMkLst>
        <pc:spChg chg="mod">
          <ac:chgData name="Рощенко Глеб" userId="1629ebf22d083e8f" providerId="Windows Live" clId="Web-{B640077A-DB60-4E71-B621-892B5CD052E5}" dt="2022-12-07T19:17:18.857" v="88" actId="20577"/>
          <ac:spMkLst>
            <pc:docMk/>
            <pc:sldMk cId="551133619" sldId="388"/>
            <ac:spMk id="2" creationId="{F9268F8B-3A52-6987-A8D1-B366F28AD953}"/>
          </ac:spMkLst>
        </pc:spChg>
        <pc:picChg chg="del">
          <ac:chgData name="Рощенко Глеб" userId="1629ebf22d083e8f" providerId="Windows Live" clId="Web-{B640077A-DB60-4E71-B621-892B5CD052E5}" dt="2022-12-07T19:01:36.671" v="21"/>
          <ac:picMkLst>
            <pc:docMk/>
            <pc:sldMk cId="551133619" sldId="388"/>
            <ac:picMk id="3" creationId="{841A77CC-D544-A6E3-7D9E-AC98D2002925}"/>
          </ac:picMkLst>
        </pc:picChg>
        <pc:picChg chg="add del mod">
          <ac:chgData name="Рощенко Глеб" userId="1629ebf22d083e8f" providerId="Windows Live" clId="Web-{B640077A-DB60-4E71-B621-892B5CD052E5}" dt="2022-12-07T19:01:45.593" v="26"/>
          <ac:picMkLst>
            <pc:docMk/>
            <pc:sldMk cId="551133619" sldId="388"/>
            <ac:picMk id="5" creationId="{EB432B42-196E-AB75-7345-61DC4EA756B6}"/>
          </ac:picMkLst>
        </pc:picChg>
        <pc:picChg chg="add del mod">
          <ac:chgData name="Рощенко Глеб" userId="1629ebf22d083e8f" providerId="Windows Live" clId="Web-{B640077A-DB60-4E71-B621-892B5CD052E5}" dt="2022-12-07T19:04:37.955" v="34"/>
          <ac:picMkLst>
            <pc:docMk/>
            <pc:sldMk cId="551133619" sldId="388"/>
            <ac:picMk id="6" creationId="{ED861AD6-5589-CF2A-46E8-A12FE7B31A2F}"/>
          </ac:picMkLst>
        </pc:picChg>
        <pc:picChg chg="add mod">
          <ac:chgData name="Рощенко Глеб" userId="1629ebf22d083e8f" providerId="Windows Live" clId="Web-{B640077A-DB60-4E71-B621-892B5CD052E5}" dt="2022-12-07T19:04:55.159" v="40" actId="14100"/>
          <ac:picMkLst>
            <pc:docMk/>
            <pc:sldMk cId="551133619" sldId="388"/>
            <ac:picMk id="7" creationId="{8BB43BA2-56B9-C2BC-C9F7-8B4930755763}"/>
          </ac:picMkLst>
        </pc:picChg>
      </pc:sldChg>
      <pc:sldChg chg="addSp delSp modSp add replId">
        <pc:chgData name="Рощенко Глеб" userId="1629ebf22d083e8f" providerId="Windows Live" clId="Web-{B640077A-DB60-4E71-B621-892B5CD052E5}" dt="2022-12-07T19:13:29.510" v="79" actId="1076"/>
        <pc:sldMkLst>
          <pc:docMk/>
          <pc:sldMk cId="2320205344" sldId="389"/>
        </pc:sldMkLst>
        <pc:spChg chg="mod">
          <ac:chgData name="Рощенко Глеб" userId="1629ebf22d083e8f" providerId="Windows Live" clId="Web-{B640077A-DB60-4E71-B621-892B5CD052E5}" dt="2022-12-07T19:13:29.510" v="79" actId="1076"/>
          <ac:spMkLst>
            <pc:docMk/>
            <pc:sldMk cId="2320205344" sldId="389"/>
            <ac:spMk id="2" creationId="{F9268F8B-3A52-6987-A8D1-B366F28AD953}"/>
          </ac:spMkLst>
        </pc:spChg>
        <pc:picChg chg="del">
          <ac:chgData name="Рощенко Глеб" userId="1629ebf22d083e8f" providerId="Windows Live" clId="Web-{B640077A-DB60-4E71-B621-892B5CD052E5}" dt="2022-12-07T19:08:58.709" v="46"/>
          <ac:picMkLst>
            <pc:docMk/>
            <pc:sldMk cId="2320205344" sldId="389"/>
            <ac:picMk id="3" creationId="{841A77CC-D544-A6E3-7D9E-AC98D2002925}"/>
          </ac:picMkLst>
        </pc:picChg>
        <pc:picChg chg="add mod modCrop">
          <ac:chgData name="Рощенко Глеб" userId="1629ebf22d083e8f" providerId="Windows Live" clId="Web-{B640077A-DB60-4E71-B621-892B5CD052E5}" dt="2022-12-07T19:11:31.243" v="78" actId="1076"/>
          <ac:picMkLst>
            <pc:docMk/>
            <pc:sldMk cId="2320205344" sldId="389"/>
            <ac:picMk id="5" creationId="{4932B2A6-9324-9D1C-6549-8F491F33311E}"/>
          </ac:picMkLst>
        </pc:picChg>
      </pc:sldChg>
      <pc:sldChg chg="addSp modSp new">
        <pc:chgData name="Рощенко Глеб" userId="1629ebf22d083e8f" providerId="Windows Live" clId="Web-{B640077A-DB60-4E71-B621-892B5CD052E5}" dt="2022-12-07T19:49:11.636" v="149" actId="1076"/>
        <pc:sldMkLst>
          <pc:docMk/>
          <pc:sldMk cId="850323758" sldId="390"/>
        </pc:sldMkLst>
        <pc:spChg chg="add mod">
          <ac:chgData name="Рощенко Глеб" userId="1629ebf22d083e8f" providerId="Windows Live" clId="Web-{B640077A-DB60-4E71-B621-892B5CD052E5}" dt="2022-12-07T19:46:40.087" v="108" actId="20577"/>
          <ac:spMkLst>
            <pc:docMk/>
            <pc:sldMk cId="850323758" sldId="390"/>
            <ac:spMk id="3" creationId="{98F0ADB5-74A9-783E-2DA5-F1DA31415FF0}"/>
          </ac:spMkLst>
        </pc:spChg>
        <pc:spChg chg="add mod">
          <ac:chgData name="Рощенко Глеб" userId="1629ebf22d083e8f" providerId="Windows Live" clId="Web-{B640077A-DB60-4E71-B621-892B5CD052E5}" dt="2022-12-07T19:49:11.636" v="149" actId="1076"/>
          <ac:spMkLst>
            <pc:docMk/>
            <pc:sldMk cId="850323758" sldId="390"/>
            <ac:spMk id="6" creationId="{1DCE1182-D724-B608-C5CB-94B13834BFCE}"/>
          </ac:spMkLst>
        </pc:spChg>
        <pc:spChg chg="add mod">
          <ac:chgData name="Рощенко Глеб" userId="1629ebf22d083e8f" providerId="Windows Live" clId="Web-{B640077A-DB60-4E71-B621-892B5CD052E5}" dt="2022-12-07T19:49:08.855" v="148" actId="1076"/>
          <ac:spMkLst>
            <pc:docMk/>
            <pc:sldMk cId="850323758" sldId="390"/>
            <ac:spMk id="7" creationId="{FE341ECB-9297-593D-9CB7-52C67C780A9A}"/>
          </ac:spMkLst>
        </pc:spChg>
        <pc:picChg chg="add mod">
          <ac:chgData name="Рощенко Глеб" userId="1629ebf22d083e8f" providerId="Windows Live" clId="Web-{B640077A-DB60-4E71-B621-892B5CD052E5}" dt="2022-12-07T19:48:51.839" v="140" actId="14100"/>
          <ac:picMkLst>
            <pc:docMk/>
            <pc:sldMk cId="850323758" sldId="390"/>
            <ac:picMk id="4" creationId="{FD5BCEF2-1639-A74E-389A-5A52C58F6D7E}"/>
          </ac:picMkLst>
        </pc:picChg>
        <pc:picChg chg="add mod">
          <ac:chgData name="Рощенко Глеб" userId="1629ebf22d083e8f" providerId="Windows Live" clId="Web-{B640077A-DB60-4E71-B621-892B5CD052E5}" dt="2022-12-07T19:48:05.042" v="121" actId="1076"/>
          <ac:picMkLst>
            <pc:docMk/>
            <pc:sldMk cId="850323758" sldId="390"/>
            <ac:picMk id="5" creationId="{1853D7C6-A435-8663-6CFF-6BB655D20BE5}"/>
          </ac:picMkLst>
        </pc:picChg>
      </pc:sldChg>
    </pc:docChg>
  </pc:docChgLst>
  <pc:docChgLst>
    <pc:chgData name="Дарья Григорьева" userId="87e0bc58f0e026a6" providerId="LiveId" clId="{2824C67F-30FF-4D31-9D5E-019D37DF9EA4}"/>
    <pc:docChg chg="undo custSel addSld delSld modSld">
      <pc:chgData name="Дарья Григорьева" userId="87e0bc58f0e026a6" providerId="LiveId" clId="{2824C67F-30FF-4D31-9D5E-019D37DF9EA4}" dt="2022-12-06T10:34:49.794" v="1260" actId="13926"/>
      <pc:docMkLst>
        <pc:docMk/>
      </pc:docMkLst>
      <pc:sldChg chg="modSp mod">
        <pc:chgData name="Дарья Григорьева" userId="87e0bc58f0e026a6" providerId="LiveId" clId="{2824C67F-30FF-4D31-9D5E-019D37DF9EA4}" dt="2022-12-06T09:39:59.950" v="168" actId="113"/>
        <pc:sldMkLst>
          <pc:docMk/>
          <pc:sldMk cId="0" sldId="256"/>
        </pc:sldMkLst>
        <pc:spChg chg="mod">
          <ac:chgData name="Дарья Григорьева" userId="87e0bc58f0e026a6" providerId="LiveId" clId="{2824C67F-30FF-4D31-9D5E-019D37DF9EA4}" dt="2022-12-06T09:39:59.950" v="168" actId="113"/>
          <ac:spMkLst>
            <pc:docMk/>
            <pc:sldMk cId="0" sldId="256"/>
            <ac:spMk id="109" creationId="{00000000-0000-0000-0000-000000000000}"/>
          </ac:spMkLst>
        </pc:spChg>
      </pc:sldChg>
      <pc:sldChg chg="addSp delSp modSp mod">
        <pc:chgData name="Дарья Григорьева" userId="87e0bc58f0e026a6" providerId="LiveId" clId="{2824C67F-30FF-4D31-9D5E-019D37DF9EA4}" dt="2022-12-06T10:02:18.790" v="685" actId="1076"/>
        <pc:sldMkLst>
          <pc:docMk/>
          <pc:sldMk cId="1249893841" sldId="259"/>
        </pc:sldMkLst>
        <pc:spChg chg="add del mod">
          <ac:chgData name="Дарья Григорьева" userId="87e0bc58f0e026a6" providerId="LiveId" clId="{2824C67F-30FF-4D31-9D5E-019D37DF9EA4}" dt="2022-12-06T09:52:14.958" v="363" actId="478"/>
          <ac:spMkLst>
            <pc:docMk/>
            <pc:sldMk cId="1249893841" sldId="259"/>
            <ac:spMk id="5" creationId="{EBD50F81-FAB7-190D-EC0B-EF470871C245}"/>
          </ac:spMkLst>
        </pc:spChg>
        <pc:spChg chg="add del mod">
          <ac:chgData name="Дарья Григорьева" userId="87e0bc58f0e026a6" providerId="LiveId" clId="{2824C67F-30FF-4D31-9D5E-019D37DF9EA4}" dt="2022-12-06T09:52:28.268" v="367" actId="478"/>
          <ac:spMkLst>
            <pc:docMk/>
            <pc:sldMk cId="1249893841" sldId="259"/>
            <ac:spMk id="7" creationId="{6A13DD39-DB1B-2A86-2E09-4F6153CB0F54}"/>
          </ac:spMkLst>
        </pc:spChg>
        <pc:spChg chg="mod">
          <ac:chgData name="Дарья Григорьева" userId="87e0bc58f0e026a6" providerId="LiveId" clId="{2824C67F-30FF-4D31-9D5E-019D37DF9EA4}" dt="2022-12-06T09:51:59.997" v="359" actId="2711"/>
          <ac:spMkLst>
            <pc:docMk/>
            <pc:sldMk cId="1249893841" sldId="259"/>
            <ac:spMk id="131" creationId="{00000000-0000-0000-0000-000000000000}"/>
          </ac:spMkLst>
        </pc:spChg>
        <pc:spChg chg="add del mod">
          <ac:chgData name="Дарья Григорьева" userId="87e0bc58f0e026a6" providerId="LiveId" clId="{2824C67F-30FF-4D31-9D5E-019D37DF9EA4}" dt="2022-12-06T10:02:18.790" v="685" actId="1076"/>
          <ac:spMkLst>
            <pc:docMk/>
            <pc:sldMk cId="1249893841" sldId="259"/>
            <ac:spMk id="132" creationId="{00000000-0000-0000-0000-000000000000}"/>
          </ac:spMkLst>
        </pc:spChg>
      </pc:sldChg>
      <pc:sldChg chg="modSp mod">
        <pc:chgData name="Дарья Григорьева" userId="87e0bc58f0e026a6" providerId="LiveId" clId="{2824C67F-30FF-4D31-9D5E-019D37DF9EA4}" dt="2022-12-06T10:07:56.312" v="931" actId="1076"/>
        <pc:sldMkLst>
          <pc:docMk/>
          <pc:sldMk cId="1702370795" sldId="260"/>
        </pc:sldMkLst>
        <pc:spChg chg="mod">
          <ac:chgData name="Дарья Григорьева" userId="87e0bc58f0e026a6" providerId="LiveId" clId="{2824C67F-30FF-4D31-9D5E-019D37DF9EA4}" dt="2022-12-06T10:07:56.312" v="931" actId="1076"/>
          <ac:spMkLst>
            <pc:docMk/>
            <pc:sldMk cId="1702370795" sldId="260"/>
            <ac:spMk id="138" creationId="{00000000-0000-0000-0000-000000000000}"/>
          </ac:spMkLst>
        </pc:spChg>
      </pc:sldChg>
      <pc:sldChg chg="del">
        <pc:chgData name="Дарья Григорьева" userId="87e0bc58f0e026a6" providerId="LiveId" clId="{2824C67F-30FF-4D31-9D5E-019D37DF9EA4}" dt="2022-12-06T10:29:11.774" v="1256" actId="47"/>
        <pc:sldMkLst>
          <pc:docMk/>
          <pc:sldMk cId="0" sldId="270"/>
        </pc:sldMkLst>
      </pc:sldChg>
      <pc:sldChg chg="del">
        <pc:chgData name="Дарья Григорьева" userId="87e0bc58f0e026a6" providerId="LiveId" clId="{2824C67F-30FF-4D31-9D5E-019D37DF9EA4}" dt="2022-12-06T10:29:10.908" v="1255" actId="47"/>
        <pc:sldMkLst>
          <pc:docMk/>
          <pc:sldMk cId="0" sldId="271"/>
        </pc:sldMkLst>
      </pc:sldChg>
      <pc:sldChg chg="del">
        <pc:chgData name="Дарья Григорьева" userId="87e0bc58f0e026a6" providerId="LiveId" clId="{2824C67F-30FF-4D31-9D5E-019D37DF9EA4}" dt="2022-12-06T10:28:33.759" v="1254" actId="47"/>
        <pc:sldMkLst>
          <pc:docMk/>
          <pc:sldMk cId="0" sldId="272"/>
        </pc:sldMkLst>
      </pc:sldChg>
      <pc:sldChg chg="modSp mod">
        <pc:chgData name="Дарья Григорьева" userId="87e0bc58f0e026a6" providerId="LiveId" clId="{2824C67F-30FF-4D31-9D5E-019D37DF9EA4}" dt="2022-12-06T10:10:26.329" v="936" actId="2711"/>
        <pc:sldMkLst>
          <pc:docMk/>
          <pc:sldMk cId="3704559098" sldId="273"/>
        </pc:sldMkLst>
        <pc:spChg chg="mod">
          <ac:chgData name="Дарья Григорьева" userId="87e0bc58f0e026a6" providerId="LiveId" clId="{2824C67F-30FF-4D31-9D5E-019D37DF9EA4}" dt="2022-12-06T10:10:26.329" v="936" actId="2711"/>
          <ac:spMkLst>
            <pc:docMk/>
            <pc:sldMk cId="3704559098" sldId="273"/>
            <ac:spMk id="257" creationId="{00000000-0000-0000-0000-000000000000}"/>
          </ac:spMkLst>
        </pc:spChg>
        <pc:spChg chg="mod">
          <ac:chgData name="Дарья Григорьева" userId="87e0bc58f0e026a6" providerId="LiveId" clId="{2824C67F-30FF-4D31-9D5E-019D37DF9EA4}" dt="2022-12-06T10:07:20.022" v="929" actId="2711"/>
          <ac:spMkLst>
            <pc:docMk/>
            <pc:sldMk cId="3704559098" sldId="273"/>
            <ac:spMk id="258" creationId="{00000000-0000-0000-0000-000000000000}"/>
          </ac:spMkLst>
        </pc:spChg>
        <pc:spChg chg="mod">
          <ac:chgData name="Дарья Григорьева" userId="87e0bc58f0e026a6" providerId="LiveId" clId="{2824C67F-30FF-4D31-9D5E-019D37DF9EA4}" dt="2022-12-06T09:55:07.346" v="488" actId="6549"/>
          <ac:spMkLst>
            <pc:docMk/>
            <pc:sldMk cId="3704559098" sldId="273"/>
            <ac:spMk id="259" creationId="{00000000-0000-0000-0000-000000000000}"/>
          </ac:spMkLst>
        </pc:spChg>
        <pc:spChg chg="mod">
          <ac:chgData name="Дарья Григорьева" userId="87e0bc58f0e026a6" providerId="LiveId" clId="{2824C67F-30FF-4D31-9D5E-019D37DF9EA4}" dt="2022-12-06T09:57:12.082" v="604" actId="20577"/>
          <ac:spMkLst>
            <pc:docMk/>
            <pc:sldMk cId="3704559098" sldId="273"/>
            <ac:spMk id="260" creationId="{00000000-0000-0000-0000-000000000000}"/>
          </ac:spMkLst>
        </pc:spChg>
        <pc:spChg chg="mod">
          <ac:chgData name="Дарья Григорьева" userId="87e0bc58f0e026a6" providerId="LiveId" clId="{2824C67F-30FF-4D31-9D5E-019D37DF9EA4}" dt="2022-12-06T09:56:09.583" v="593" actId="20577"/>
          <ac:spMkLst>
            <pc:docMk/>
            <pc:sldMk cId="3704559098" sldId="273"/>
            <ac:spMk id="262" creationId="{00000000-0000-0000-0000-000000000000}"/>
          </ac:spMkLst>
        </pc:spChg>
        <pc:spChg chg="mod">
          <ac:chgData name="Дарья Григорьева" userId="87e0bc58f0e026a6" providerId="LiveId" clId="{2824C67F-30FF-4D31-9D5E-019D37DF9EA4}" dt="2022-12-06T09:56:16.522" v="595" actId="20577"/>
          <ac:spMkLst>
            <pc:docMk/>
            <pc:sldMk cId="3704559098" sldId="273"/>
            <ac:spMk id="263" creationId="{00000000-0000-0000-0000-000000000000}"/>
          </ac:spMkLst>
        </pc:spChg>
        <pc:spChg chg="mod">
          <ac:chgData name="Дарья Григорьева" userId="87e0bc58f0e026a6" providerId="LiveId" clId="{2824C67F-30FF-4D31-9D5E-019D37DF9EA4}" dt="2022-12-06T09:58:50.070" v="659" actId="14100"/>
          <ac:spMkLst>
            <pc:docMk/>
            <pc:sldMk cId="3704559098" sldId="273"/>
            <ac:spMk id="264" creationId="{00000000-0000-0000-0000-000000000000}"/>
          </ac:spMkLst>
        </pc:spChg>
      </pc:sldChg>
      <pc:sldChg chg="modSp mod">
        <pc:chgData name="Дарья Григорьева" userId="87e0bc58f0e026a6" providerId="LiveId" clId="{2824C67F-30FF-4D31-9D5E-019D37DF9EA4}" dt="2022-12-06T10:08:32.833" v="935" actId="14100"/>
        <pc:sldMkLst>
          <pc:docMk/>
          <pc:sldMk cId="1280002370" sldId="277"/>
        </pc:sldMkLst>
        <pc:spChg chg="mod">
          <ac:chgData name="Дарья Григорьева" userId="87e0bc58f0e026a6" providerId="LiveId" clId="{2824C67F-30FF-4D31-9D5E-019D37DF9EA4}" dt="2022-12-06T10:08:32.833" v="935" actId="14100"/>
          <ac:spMkLst>
            <pc:docMk/>
            <pc:sldMk cId="1280002370" sldId="277"/>
            <ac:spMk id="318" creationId="{00000000-0000-0000-0000-000000000000}"/>
          </ac:spMkLst>
        </pc:spChg>
      </pc:sldChg>
      <pc:sldChg chg="del">
        <pc:chgData name="Дарья Григорьева" userId="87e0bc58f0e026a6" providerId="LiveId" clId="{2824C67F-30FF-4D31-9D5E-019D37DF9EA4}" dt="2022-12-06T10:28:28.450" v="1253" actId="47"/>
        <pc:sldMkLst>
          <pc:docMk/>
          <pc:sldMk cId="0" sldId="282"/>
        </pc:sldMkLst>
      </pc:sldChg>
      <pc:sldChg chg="del">
        <pc:chgData name="Дарья Григорьева" userId="87e0bc58f0e026a6" providerId="LiveId" clId="{2824C67F-30FF-4D31-9D5E-019D37DF9EA4}" dt="2022-12-06T10:28:16.052" v="1252" actId="47"/>
        <pc:sldMkLst>
          <pc:docMk/>
          <pc:sldMk cId="0" sldId="283"/>
        </pc:sldMkLst>
      </pc:sldChg>
      <pc:sldChg chg="modSp mod">
        <pc:chgData name="Дарья Григорьева" userId="87e0bc58f0e026a6" providerId="LiveId" clId="{2824C67F-30FF-4D31-9D5E-019D37DF9EA4}" dt="2022-12-06T10:34:49.794" v="1260" actId="13926"/>
        <pc:sldMkLst>
          <pc:docMk/>
          <pc:sldMk cId="3430686597" sldId="284"/>
        </pc:sldMkLst>
        <pc:graphicFrameChg chg="modGraphic">
          <ac:chgData name="Дарья Григорьева" userId="87e0bc58f0e026a6" providerId="LiveId" clId="{2824C67F-30FF-4D31-9D5E-019D37DF9EA4}" dt="2022-12-06T10:34:49.794" v="1260" actId="13926"/>
          <ac:graphicFrameMkLst>
            <pc:docMk/>
            <pc:sldMk cId="3430686597" sldId="284"/>
            <ac:graphicFrameMk id="434" creationId="{00000000-0000-0000-0000-000000000000}"/>
          </ac:graphicFrameMkLst>
        </pc:graphicFrameChg>
      </pc:sldChg>
      <pc:sldChg chg="addSp delSp modSp mod">
        <pc:chgData name="Дарья Григорьева" userId="87e0bc58f0e026a6" providerId="LiveId" clId="{2824C67F-30FF-4D31-9D5E-019D37DF9EA4}" dt="2022-12-06T10:16:30.380" v="1027" actId="14100"/>
        <pc:sldMkLst>
          <pc:docMk/>
          <pc:sldMk cId="3503367494" sldId="288"/>
        </pc:sldMkLst>
        <pc:spChg chg="add mod">
          <ac:chgData name="Дарья Григорьева" userId="87e0bc58f0e026a6" providerId="LiveId" clId="{2824C67F-30FF-4D31-9D5E-019D37DF9EA4}" dt="2022-12-06T09:46:30.604" v="316" actId="20577"/>
          <ac:spMkLst>
            <pc:docMk/>
            <pc:sldMk cId="3503367494" sldId="288"/>
            <ac:spMk id="2" creationId="{F54B43B2-F05D-0E14-E7D7-401868272EC8}"/>
          </ac:spMkLst>
        </pc:spChg>
        <pc:spChg chg="add mod">
          <ac:chgData name="Дарья Григорьева" userId="87e0bc58f0e026a6" providerId="LiveId" clId="{2824C67F-30FF-4D31-9D5E-019D37DF9EA4}" dt="2022-12-06T09:48:25.955" v="339" actId="1076"/>
          <ac:spMkLst>
            <pc:docMk/>
            <pc:sldMk cId="3503367494" sldId="288"/>
            <ac:spMk id="3" creationId="{297C74A4-AA0B-EA4A-BAF5-DD8AB0A793EA}"/>
          </ac:spMkLst>
        </pc:spChg>
        <pc:spChg chg="add mod">
          <ac:chgData name="Дарья Григорьева" userId="87e0bc58f0e026a6" providerId="LiveId" clId="{2824C67F-30FF-4D31-9D5E-019D37DF9EA4}" dt="2022-12-06T09:46:26.034" v="314" actId="20577"/>
          <ac:spMkLst>
            <pc:docMk/>
            <pc:sldMk cId="3503367494" sldId="288"/>
            <ac:spMk id="4" creationId="{C3ECA3ED-0A9F-D057-7C8A-7F475AA72C08}"/>
          </ac:spMkLst>
        </pc:spChg>
        <pc:spChg chg="mod">
          <ac:chgData name="Дарья Григорьева" userId="87e0bc58f0e026a6" providerId="LiveId" clId="{2824C67F-30FF-4D31-9D5E-019D37DF9EA4}" dt="2022-12-06T10:14:15.816" v="1016"/>
          <ac:spMkLst>
            <pc:docMk/>
            <pc:sldMk cId="3503367494" sldId="288"/>
            <ac:spMk id="10" creationId="{F56C0A31-D34B-7281-2842-FA573F93A22B}"/>
          </ac:spMkLst>
        </pc:spChg>
        <pc:spChg chg="mod">
          <ac:chgData name="Дарья Григорьева" userId="87e0bc58f0e026a6" providerId="LiveId" clId="{2824C67F-30FF-4D31-9D5E-019D37DF9EA4}" dt="2022-12-06T10:14:15.816" v="1016"/>
          <ac:spMkLst>
            <pc:docMk/>
            <pc:sldMk cId="3503367494" sldId="288"/>
            <ac:spMk id="11" creationId="{88DEECCF-179C-AD48-6B67-F33BE668CB9D}"/>
          </ac:spMkLst>
        </pc:spChg>
        <pc:spChg chg="mod">
          <ac:chgData name="Дарья Григорьева" userId="87e0bc58f0e026a6" providerId="LiveId" clId="{2824C67F-30FF-4D31-9D5E-019D37DF9EA4}" dt="2022-12-06T10:14:15.816" v="1016"/>
          <ac:spMkLst>
            <pc:docMk/>
            <pc:sldMk cId="3503367494" sldId="288"/>
            <ac:spMk id="12" creationId="{5238049E-73D9-6323-B077-69FFCEEF2649}"/>
          </ac:spMkLst>
        </pc:spChg>
        <pc:spChg chg="mod">
          <ac:chgData name="Дарья Григорьева" userId="87e0bc58f0e026a6" providerId="LiveId" clId="{2824C67F-30FF-4D31-9D5E-019D37DF9EA4}" dt="2022-12-06T10:14:15.816" v="1016"/>
          <ac:spMkLst>
            <pc:docMk/>
            <pc:sldMk cId="3503367494" sldId="288"/>
            <ac:spMk id="13" creationId="{2E7B4656-204D-7D4C-E119-2B6AC9C7A1E1}"/>
          </ac:spMkLst>
        </pc:spChg>
        <pc:spChg chg="mod">
          <ac:chgData name="Дарья Григорьева" userId="87e0bc58f0e026a6" providerId="LiveId" clId="{2824C67F-30FF-4D31-9D5E-019D37DF9EA4}" dt="2022-12-06T10:14:15.816" v="1016"/>
          <ac:spMkLst>
            <pc:docMk/>
            <pc:sldMk cId="3503367494" sldId="288"/>
            <ac:spMk id="14" creationId="{1968BEBB-4735-3316-9269-AE60B9DAC804}"/>
          </ac:spMkLst>
        </pc:spChg>
        <pc:spChg chg="del mod">
          <ac:chgData name="Дарья Григорьева" userId="87e0bc58f0e026a6" providerId="LiveId" clId="{2824C67F-30FF-4D31-9D5E-019D37DF9EA4}" dt="2022-12-06T10:14:20.804" v="1019" actId="478"/>
          <ac:spMkLst>
            <pc:docMk/>
            <pc:sldMk cId="3503367494" sldId="288"/>
            <ac:spMk id="15" creationId="{4B964B6B-4680-36B1-0C51-BE968EC4796C}"/>
          </ac:spMkLst>
        </pc:spChg>
        <pc:spChg chg="mod">
          <ac:chgData name="Дарья Григорьева" userId="87e0bc58f0e026a6" providerId="LiveId" clId="{2824C67F-30FF-4D31-9D5E-019D37DF9EA4}" dt="2022-12-06T10:14:15.816" v="1016"/>
          <ac:spMkLst>
            <pc:docMk/>
            <pc:sldMk cId="3503367494" sldId="288"/>
            <ac:spMk id="16" creationId="{ACE3714C-E6FF-9E49-0B20-D60B0CF2F01B}"/>
          </ac:spMkLst>
        </pc:spChg>
        <pc:spChg chg="mod">
          <ac:chgData name="Дарья Григорьева" userId="87e0bc58f0e026a6" providerId="LiveId" clId="{2824C67F-30FF-4D31-9D5E-019D37DF9EA4}" dt="2022-12-06T10:16:20.163" v="1024"/>
          <ac:spMkLst>
            <pc:docMk/>
            <pc:sldMk cId="3503367494" sldId="288"/>
            <ac:spMk id="18" creationId="{8F72FBA8-89F9-E16C-7C2B-4C91A20DA80E}"/>
          </ac:spMkLst>
        </pc:spChg>
        <pc:spChg chg="mod">
          <ac:chgData name="Дарья Григорьева" userId="87e0bc58f0e026a6" providerId="LiveId" clId="{2824C67F-30FF-4D31-9D5E-019D37DF9EA4}" dt="2022-12-06T10:16:20.163" v="1024"/>
          <ac:spMkLst>
            <pc:docMk/>
            <pc:sldMk cId="3503367494" sldId="288"/>
            <ac:spMk id="19" creationId="{4AD98C28-4EA5-DF5A-7FFB-1C624D574E0C}"/>
          </ac:spMkLst>
        </pc:spChg>
        <pc:spChg chg="mod">
          <ac:chgData name="Дарья Григорьева" userId="87e0bc58f0e026a6" providerId="LiveId" clId="{2824C67F-30FF-4D31-9D5E-019D37DF9EA4}" dt="2022-12-06T10:16:20.163" v="1024"/>
          <ac:spMkLst>
            <pc:docMk/>
            <pc:sldMk cId="3503367494" sldId="288"/>
            <ac:spMk id="20" creationId="{A21E8F87-BEEA-9988-F3F6-4EA6A7B1E983}"/>
          </ac:spMkLst>
        </pc:spChg>
        <pc:spChg chg="mod">
          <ac:chgData name="Дарья Григорьева" userId="87e0bc58f0e026a6" providerId="LiveId" clId="{2824C67F-30FF-4D31-9D5E-019D37DF9EA4}" dt="2022-12-06T10:16:20.163" v="1024"/>
          <ac:spMkLst>
            <pc:docMk/>
            <pc:sldMk cId="3503367494" sldId="288"/>
            <ac:spMk id="21" creationId="{B3E49558-04AA-89BF-8D05-8867BED41BB9}"/>
          </ac:spMkLst>
        </pc:spChg>
        <pc:spChg chg="mod">
          <ac:chgData name="Дарья Григорьева" userId="87e0bc58f0e026a6" providerId="LiveId" clId="{2824C67F-30FF-4D31-9D5E-019D37DF9EA4}" dt="2022-12-06T10:16:20.163" v="1024"/>
          <ac:spMkLst>
            <pc:docMk/>
            <pc:sldMk cId="3503367494" sldId="288"/>
            <ac:spMk id="22" creationId="{9B247A61-B492-4C88-FDB7-430C4CA1B1A4}"/>
          </ac:spMkLst>
        </pc:spChg>
        <pc:spChg chg="mod">
          <ac:chgData name="Дарья Григорьева" userId="87e0bc58f0e026a6" providerId="LiveId" clId="{2824C67F-30FF-4D31-9D5E-019D37DF9EA4}" dt="2022-12-06T10:16:20.163" v="1024"/>
          <ac:spMkLst>
            <pc:docMk/>
            <pc:sldMk cId="3503367494" sldId="288"/>
            <ac:spMk id="23" creationId="{A95F3925-EEBA-70A5-3830-41A08F5DF631}"/>
          </ac:spMkLst>
        </pc:spChg>
        <pc:spChg chg="mod">
          <ac:chgData name="Дарья Григорьева" userId="87e0bc58f0e026a6" providerId="LiveId" clId="{2824C67F-30FF-4D31-9D5E-019D37DF9EA4}" dt="2022-12-06T10:16:20.163" v="1024"/>
          <ac:spMkLst>
            <pc:docMk/>
            <pc:sldMk cId="3503367494" sldId="288"/>
            <ac:spMk id="24" creationId="{2F268704-E54E-FD61-CD6D-231135027E72}"/>
          </ac:spMkLst>
        </pc:spChg>
        <pc:spChg chg="mod">
          <ac:chgData name="Дарья Григорьева" userId="87e0bc58f0e026a6" providerId="LiveId" clId="{2824C67F-30FF-4D31-9D5E-019D37DF9EA4}" dt="2022-12-06T10:16:20.163" v="1024"/>
          <ac:spMkLst>
            <pc:docMk/>
            <pc:sldMk cId="3503367494" sldId="288"/>
            <ac:spMk id="25" creationId="{80D7E7E1-941A-0767-813A-1A14B13A1067}"/>
          </ac:spMkLst>
        </pc:spChg>
        <pc:spChg chg="mod">
          <ac:chgData name="Дарья Григорьева" userId="87e0bc58f0e026a6" providerId="LiveId" clId="{2824C67F-30FF-4D31-9D5E-019D37DF9EA4}" dt="2022-12-06T10:16:20.163" v="1024"/>
          <ac:spMkLst>
            <pc:docMk/>
            <pc:sldMk cId="3503367494" sldId="288"/>
            <ac:spMk id="26" creationId="{C188C958-0754-978C-B286-3F0B7100144D}"/>
          </ac:spMkLst>
        </pc:spChg>
        <pc:spChg chg="mod">
          <ac:chgData name="Дарья Григорьева" userId="87e0bc58f0e026a6" providerId="LiveId" clId="{2824C67F-30FF-4D31-9D5E-019D37DF9EA4}" dt="2022-12-06T10:16:20.163" v="1024"/>
          <ac:spMkLst>
            <pc:docMk/>
            <pc:sldMk cId="3503367494" sldId="288"/>
            <ac:spMk id="27" creationId="{300F66FC-2FB7-A5A4-42F4-AB9AE6672F88}"/>
          </ac:spMkLst>
        </pc:spChg>
        <pc:spChg chg="mod">
          <ac:chgData name="Дарья Григорьева" userId="87e0bc58f0e026a6" providerId="LiveId" clId="{2824C67F-30FF-4D31-9D5E-019D37DF9EA4}" dt="2022-12-06T10:16:20.163" v="1024"/>
          <ac:spMkLst>
            <pc:docMk/>
            <pc:sldMk cId="3503367494" sldId="288"/>
            <ac:spMk id="28" creationId="{CE7E600D-82DB-E04E-0F13-6EF653D37EB5}"/>
          </ac:spMkLst>
        </pc:spChg>
        <pc:spChg chg="mod">
          <ac:chgData name="Дарья Григорьева" userId="87e0bc58f0e026a6" providerId="LiveId" clId="{2824C67F-30FF-4D31-9D5E-019D37DF9EA4}" dt="2022-12-06T09:43:34.688" v="175" actId="948"/>
          <ac:spMkLst>
            <pc:docMk/>
            <pc:sldMk cId="3503367494" sldId="288"/>
            <ac:spMk id="535" creationId="{00000000-0000-0000-0000-000000000000}"/>
          </ac:spMkLst>
        </pc:spChg>
        <pc:spChg chg="del mod">
          <ac:chgData name="Дарья Григорьева" userId="87e0bc58f0e026a6" providerId="LiveId" clId="{2824C67F-30FF-4D31-9D5E-019D37DF9EA4}" dt="2022-12-06T09:43:42.632" v="176" actId="478"/>
          <ac:spMkLst>
            <pc:docMk/>
            <pc:sldMk cId="3503367494" sldId="288"/>
            <ac:spMk id="537" creationId="{00000000-0000-0000-0000-000000000000}"/>
          </ac:spMkLst>
        </pc:spChg>
        <pc:spChg chg="del">
          <ac:chgData name="Дарья Григорьева" userId="87e0bc58f0e026a6" providerId="LiveId" clId="{2824C67F-30FF-4D31-9D5E-019D37DF9EA4}" dt="2022-12-06T09:44:58.485" v="255" actId="478"/>
          <ac:spMkLst>
            <pc:docMk/>
            <pc:sldMk cId="3503367494" sldId="288"/>
            <ac:spMk id="539" creationId="{00000000-0000-0000-0000-000000000000}"/>
          </ac:spMkLst>
        </pc:spChg>
        <pc:spChg chg="del">
          <ac:chgData name="Дарья Григорьева" userId="87e0bc58f0e026a6" providerId="LiveId" clId="{2824C67F-30FF-4D31-9D5E-019D37DF9EA4}" dt="2022-12-06T09:45:11.675" v="270" actId="478"/>
          <ac:spMkLst>
            <pc:docMk/>
            <pc:sldMk cId="3503367494" sldId="288"/>
            <ac:spMk id="541" creationId="{00000000-0000-0000-0000-000000000000}"/>
          </ac:spMkLst>
        </pc:spChg>
        <pc:grpChg chg="add del mod">
          <ac:chgData name="Дарья Григорьева" userId="87e0bc58f0e026a6" providerId="LiveId" clId="{2824C67F-30FF-4D31-9D5E-019D37DF9EA4}" dt="2022-12-06T10:14:24.421" v="1020" actId="478"/>
          <ac:grpSpMkLst>
            <pc:docMk/>
            <pc:sldMk cId="3503367494" sldId="288"/>
            <ac:grpSpMk id="9" creationId="{D91CE856-A0ED-ABAA-07C2-5FE1B110FAE8}"/>
          </ac:grpSpMkLst>
        </pc:grpChg>
        <pc:grpChg chg="add mod">
          <ac:chgData name="Дарья Григорьева" userId="87e0bc58f0e026a6" providerId="LiveId" clId="{2824C67F-30FF-4D31-9D5E-019D37DF9EA4}" dt="2022-12-06T10:16:30.380" v="1027" actId="14100"/>
          <ac:grpSpMkLst>
            <pc:docMk/>
            <pc:sldMk cId="3503367494" sldId="288"/>
            <ac:grpSpMk id="17" creationId="{E0AA1AB1-ED61-A6FB-7FCD-7BCF7E473F83}"/>
          </ac:grpSpMkLst>
        </pc:grpChg>
        <pc:picChg chg="add mod modCrop">
          <ac:chgData name="Дарья Григорьева" userId="87e0bc58f0e026a6" providerId="LiveId" clId="{2824C67F-30FF-4D31-9D5E-019D37DF9EA4}" dt="2022-12-06T09:48:22.362" v="338" actId="1076"/>
          <ac:picMkLst>
            <pc:docMk/>
            <pc:sldMk cId="3503367494" sldId="288"/>
            <ac:picMk id="6" creationId="{2E0F6A81-64A1-5AA8-6171-D728DF050541}"/>
          </ac:picMkLst>
        </pc:picChg>
        <pc:picChg chg="add mod modCrop">
          <ac:chgData name="Дарья Григорьева" userId="87e0bc58f0e026a6" providerId="LiveId" clId="{2824C67F-30FF-4D31-9D5E-019D37DF9EA4}" dt="2022-12-06T09:51:22.900" v="358" actId="1076"/>
          <ac:picMkLst>
            <pc:docMk/>
            <pc:sldMk cId="3503367494" sldId="288"/>
            <ac:picMk id="8" creationId="{ADD4BE78-CCDA-5C56-3EEC-3300B6B3D6F3}"/>
          </ac:picMkLst>
        </pc:picChg>
        <pc:picChg chg="del">
          <ac:chgData name="Дарья Григорьева" userId="87e0bc58f0e026a6" providerId="LiveId" clId="{2824C67F-30FF-4D31-9D5E-019D37DF9EA4}" dt="2022-12-06T09:35:01.657" v="0" actId="478"/>
          <ac:picMkLst>
            <pc:docMk/>
            <pc:sldMk cId="3503367494" sldId="288"/>
            <ac:picMk id="534" creationId="{00000000-0000-0000-0000-000000000000}"/>
          </ac:picMkLst>
        </pc:picChg>
        <pc:picChg chg="del">
          <ac:chgData name="Дарья Григорьева" userId="87e0bc58f0e026a6" providerId="LiveId" clId="{2824C67F-30FF-4D31-9D5E-019D37DF9EA4}" dt="2022-12-06T09:44:28.289" v="247" actId="478"/>
          <ac:picMkLst>
            <pc:docMk/>
            <pc:sldMk cId="3503367494" sldId="288"/>
            <ac:picMk id="536" creationId="{00000000-0000-0000-0000-000000000000}"/>
          </ac:picMkLst>
        </pc:picChg>
        <pc:picChg chg="del">
          <ac:chgData name="Дарья Григорьева" userId="87e0bc58f0e026a6" providerId="LiveId" clId="{2824C67F-30FF-4D31-9D5E-019D37DF9EA4}" dt="2022-12-06T09:44:53.993" v="253" actId="478"/>
          <ac:picMkLst>
            <pc:docMk/>
            <pc:sldMk cId="3503367494" sldId="288"/>
            <ac:picMk id="538" creationId="{00000000-0000-0000-0000-000000000000}"/>
          </ac:picMkLst>
        </pc:picChg>
        <pc:picChg chg="del">
          <ac:chgData name="Дарья Григорьева" userId="87e0bc58f0e026a6" providerId="LiveId" clId="{2824C67F-30FF-4D31-9D5E-019D37DF9EA4}" dt="2022-12-06T09:44:54.425" v="254" actId="478"/>
          <ac:picMkLst>
            <pc:docMk/>
            <pc:sldMk cId="3503367494" sldId="288"/>
            <ac:picMk id="540" creationId="{00000000-0000-0000-0000-000000000000}"/>
          </ac:picMkLst>
        </pc:picChg>
        <pc:picChg chg="add del mod">
          <ac:chgData name="Дарья Григорьева" userId="87e0bc58f0e026a6" providerId="LiveId" clId="{2824C67F-30FF-4D31-9D5E-019D37DF9EA4}" dt="2022-12-06T09:50:14.541" v="340" actId="478"/>
          <ac:picMkLst>
            <pc:docMk/>
            <pc:sldMk cId="3503367494" sldId="288"/>
            <ac:picMk id="4098" creationId="{6B1D0E18-A0ED-7A28-789F-A7184C7F9186}"/>
          </ac:picMkLst>
        </pc:picChg>
        <pc:picChg chg="add mod">
          <ac:chgData name="Дарья Григорьева" userId="87e0bc58f0e026a6" providerId="LiveId" clId="{2824C67F-30FF-4D31-9D5E-019D37DF9EA4}" dt="2022-12-06T09:45:43.966" v="280" actId="1076"/>
          <ac:picMkLst>
            <pc:docMk/>
            <pc:sldMk cId="3503367494" sldId="288"/>
            <ac:picMk id="4100" creationId="{A4920B24-3FCC-677D-E7E3-79A829A37F24}"/>
          </ac:picMkLst>
        </pc:picChg>
        <pc:picChg chg="add mod">
          <ac:chgData name="Дарья Григорьева" userId="87e0bc58f0e026a6" providerId="LiveId" clId="{2824C67F-30FF-4D31-9D5E-019D37DF9EA4}" dt="2022-12-06T09:47:47.786" v="331" actId="1440"/>
          <ac:picMkLst>
            <pc:docMk/>
            <pc:sldMk cId="3503367494" sldId="288"/>
            <ac:picMk id="4102" creationId="{BC145387-26A2-82D3-37C2-BEF6B2DDC568}"/>
          </ac:picMkLst>
        </pc:picChg>
        <pc:picChg chg="add del">
          <ac:chgData name="Дарья Григорьева" userId="87e0bc58f0e026a6" providerId="LiveId" clId="{2824C67F-30FF-4D31-9D5E-019D37DF9EA4}" dt="2022-12-06T09:47:03.073" v="322" actId="478"/>
          <ac:picMkLst>
            <pc:docMk/>
            <pc:sldMk cId="3503367494" sldId="288"/>
            <ac:picMk id="4104" creationId="{8CABDBB9-7A08-D7E9-CCFA-3020CEF5A4F4}"/>
          </ac:picMkLst>
        </pc:picChg>
      </pc:sldChg>
      <pc:sldChg chg="modSp del mod">
        <pc:chgData name="Дарья Григорьева" userId="87e0bc58f0e026a6" providerId="LiveId" clId="{2824C67F-30FF-4D31-9D5E-019D37DF9EA4}" dt="2022-12-06T10:28:12.567" v="1251" actId="47"/>
        <pc:sldMkLst>
          <pc:docMk/>
          <pc:sldMk cId="0" sldId="290"/>
        </pc:sldMkLst>
        <pc:graphicFrameChg chg="mod modGraphic">
          <ac:chgData name="Дарья Григорьева" userId="87e0bc58f0e026a6" providerId="LiveId" clId="{2824C67F-30FF-4D31-9D5E-019D37DF9EA4}" dt="2022-12-06T10:15:07.574" v="1023" actId="14100"/>
          <ac:graphicFrameMkLst>
            <pc:docMk/>
            <pc:sldMk cId="0" sldId="290"/>
            <ac:graphicFrameMk id="638" creationId="{00000000-0000-0000-0000-000000000000}"/>
          </ac:graphicFrameMkLst>
        </pc:graphicFrameChg>
      </pc:sldChg>
      <pc:sldChg chg="modSp mod">
        <pc:chgData name="Дарья Григорьева" userId="87e0bc58f0e026a6" providerId="LiveId" clId="{2824C67F-30FF-4D31-9D5E-019D37DF9EA4}" dt="2022-12-06T10:05:56.569" v="795" actId="14100"/>
        <pc:sldMkLst>
          <pc:docMk/>
          <pc:sldMk cId="2275698129" sldId="295"/>
        </pc:sldMkLst>
        <pc:spChg chg="mod">
          <ac:chgData name="Дарья Григорьева" userId="87e0bc58f0e026a6" providerId="LiveId" clId="{2824C67F-30FF-4D31-9D5E-019D37DF9EA4}" dt="2022-12-06T10:05:56.569" v="795" actId="14100"/>
          <ac:spMkLst>
            <pc:docMk/>
            <pc:sldMk cId="2275698129" sldId="295"/>
            <ac:spMk id="132" creationId="{00000000-0000-0000-0000-000000000000}"/>
          </ac:spMkLst>
        </pc:spChg>
      </pc:sldChg>
      <pc:sldChg chg="modSp mod">
        <pc:chgData name="Дарья Григорьева" userId="87e0bc58f0e026a6" providerId="LiveId" clId="{2824C67F-30FF-4D31-9D5E-019D37DF9EA4}" dt="2022-12-06T10:11:55.160" v="1014" actId="2711"/>
        <pc:sldMkLst>
          <pc:docMk/>
          <pc:sldMk cId="25385206" sldId="297"/>
        </pc:sldMkLst>
        <pc:spChg chg="mod">
          <ac:chgData name="Дарья Григорьева" userId="87e0bc58f0e026a6" providerId="LiveId" clId="{2824C67F-30FF-4D31-9D5E-019D37DF9EA4}" dt="2022-12-06T10:06:54.787" v="926" actId="2711"/>
          <ac:spMkLst>
            <pc:docMk/>
            <pc:sldMk cId="25385206" sldId="297"/>
            <ac:spMk id="131" creationId="{00000000-0000-0000-0000-000000000000}"/>
          </ac:spMkLst>
        </pc:spChg>
        <pc:spChg chg="mod">
          <ac:chgData name="Дарья Григорьева" userId="87e0bc58f0e026a6" providerId="LiveId" clId="{2824C67F-30FF-4D31-9D5E-019D37DF9EA4}" dt="2022-12-06T10:11:55.160" v="1014" actId="2711"/>
          <ac:spMkLst>
            <pc:docMk/>
            <pc:sldMk cId="25385206" sldId="297"/>
            <ac:spMk id="132" creationId="{00000000-0000-0000-0000-000000000000}"/>
          </ac:spMkLst>
        </pc:spChg>
      </pc:sldChg>
      <pc:sldChg chg="modSp mod">
        <pc:chgData name="Дарья Григорьева" userId="87e0bc58f0e026a6" providerId="LiveId" clId="{2824C67F-30FF-4D31-9D5E-019D37DF9EA4}" dt="2022-12-06T10:12:05.683" v="1015" actId="2711"/>
        <pc:sldMkLst>
          <pc:docMk/>
          <pc:sldMk cId="4188535255" sldId="299"/>
        </pc:sldMkLst>
        <pc:spChg chg="mod">
          <ac:chgData name="Дарья Григорьева" userId="87e0bc58f0e026a6" providerId="LiveId" clId="{2824C67F-30FF-4D31-9D5E-019D37DF9EA4}" dt="2022-12-06T10:12:05.683" v="1015" actId="2711"/>
          <ac:spMkLst>
            <pc:docMk/>
            <pc:sldMk cId="4188535255" sldId="299"/>
            <ac:spMk id="132" creationId="{00000000-0000-0000-0000-000000000000}"/>
          </ac:spMkLst>
        </pc:spChg>
      </pc:sldChg>
      <pc:sldChg chg="modSp">
        <pc:chgData name="Дарья Григорьева" userId="87e0bc58f0e026a6" providerId="LiveId" clId="{2824C67F-30FF-4D31-9D5E-019D37DF9EA4}" dt="2022-12-06T09:42:18.671" v="170" actId="1440"/>
        <pc:sldMkLst>
          <pc:docMk/>
          <pc:sldMk cId="4192957832" sldId="300"/>
        </pc:sldMkLst>
        <pc:picChg chg="mod">
          <ac:chgData name="Дарья Григорьева" userId="87e0bc58f0e026a6" providerId="LiveId" clId="{2824C67F-30FF-4D31-9D5E-019D37DF9EA4}" dt="2022-12-06T09:42:18.671" v="170" actId="1440"/>
          <ac:picMkLst>
            <pc:docMk/>
            <pc:sldMk cId="4192957832" sldId="300"/>
            <ac:picMk id="2050" creationId="{C91D2BBE-A4C2-FD78-E53F-86735141C833}"/>
          </ac:picMkLst>
        </pc:picChg>
      </pc:sldChg>
      <pc:sldChg chg="modSp mod">
        <pc:chgData name="Дарья Григорьева" userId="87e0bc58f0e026a6" providerId="LiveId" clId="{2824C67F-30FF-4D31-9D5E-019D37DF9EA4}" dt="2022-12-06T10:21:01.040" v="1244" actId="20577"/>
        <pc:sldMkLst>
          <pc:docMk/>
          <pc:sldMk cId="2820824917" sldId="305"/>
        </pc:sldMkLst>
        <pc:spChg chg="mod">
          <ac:chgData name="Дарья Григорьева" userId="87e0bc58f0e026a6" providerId="LiveId" clId="{2824C67F-30FF-4D31-9D5E-019D37DF9EA4}" dt="2022-12-06T10:21:01.040" v="1244" actId="20577"/>
          <ac:spMkLst>
            <pc:docMk/>
            <pc:sldMk cId="2820824917" sldId="305"/>
            <ac:spMk id="132" creationId="{00000000-0000-0000-0000-000000000000}"/>
          </ac:spMkLst>
        </pc:spChg>
      </pc:sldChg>
      <pc:sldChg chg="modSp mod">
        <pc:chgData name="Дарья Григорьева" userId="87e0bc58f0e026a6" providerId="LiveId" clId="{2824C67F-30FF-4D31-9D5E-019D37DF9EA4}" dt="2022-12-06T10:21:07.725" v="1250" actId="20577"/>
        <pc:sldMkLst>
          <pc:docMk/>
          <pc:sldMk cId="1507499439" sldId="307"/>
        </pc:sldMkLst>
        <pc:spChg chg="mod">
          <ac:chgData name="Дарья Григорьева" userId="87e0bc58f0e026a6" providerId="LiveId" clId="{2824C67F-30FF-4D31-9D5E-019D37DF9EA4}" dt="2022-12-06T10:21:07.725" v="1250" actId="20577"/>
          <ac:spMkLst>
            <pc:docMk/>
            <pc:sldMk cId="1507499439" sldId="307"/>
            <ac:spMk id="132" creationId="{00000000-0000-0000-0000-000000000000}"/>
          </ac:spMkLst>
        </pc:spChg>
      </pc:sldChg>
      <pc:sldChg chg="add">
        <pc:chgData name="Дарья Григорьева" userId="87e0bc58f0e026a6" providerId="LiveId" clId="{2824C67F-30FF-4D31-9D5E-019D37DF9EA4}" dt="2022-12-06T10:34:29.633" v="1259"/>
        <pc:sldMkLst>
          <pc:docMk/>
          <pc:sldMk cId="3746484402" sldId="319"/>
        </pc:sldMkLst>
      </pc:sldChg>
      <pc:sldChg chg="add">
        <pc:chgData name="Дарья Григорьева" userId="87e0bc58f0e026a6" providerId="LiveId" clId="{2824C67F-30FF-4D31-9D5E-019D37DF9EA4}" dt="2022-12-06T10:30:21.539" v="1257"/>
        <pc:sldMkLst>
          <pc:docMk/>
          <pc:sldMk cId="2918453767" sldId="334"/>
        </pc:sldMkLst>
      </pc:sldChg>
      <pc:sldChg chg="add">
        <pc:chgData name="Дарья Григорьева" userId="87e0bc58f0e026a6" providerId="LiveId" clId="{2824C67F-30FF-4D31-9D5E-019D37DF9EA4}" dt="2022-12-06T10:32:02.177" v="1258"/>
        <pc:sldMkLst>
          <pc:docMk/>
          <pc:sldMk cId="2566417194" sldId="339"/>
        </pc:sldMkLst>
      </pc:sldChg>
      <pc:sldChg chg="add">
        <pc:chgData name="Дарья Григорьева" userId="87e0bc58f0e026a6" providerId="LiveId" clId="{2824C67F-30FF-4D31-9D5E-019D37DF9EA4}" dt="2022-12-06T10:34:29.633" v="1259"/>
        <pc:sldMkLst>
          <pc:docMk/>
          <pc:sldMk cId="2684263534" sldId="340"/>
        </pc:sldMkLst>
      </pc:sldChg>
      <pc:sldChg chg="add">
        <pc:chgData name="Дарья Григорьева" userId="87e0bc58f0e026a6" providerId="LiveId" clId="{2824C67F-30FF-4D31-9D5E-019D37DF9EA4}" dt="2022-12-06T10:30:21.539" v="1257"/>
        <pc:sldMkLst>
          <pc:docMk/>
          <pc:sldMk cId="2167546934" sldId="352"/>
        </pc:sldMkLst>
      </pc:sldChg>
      <pc:sldChg chg="add">
        <pc:chgData name="Дарья Григорьева" userId="87e0bc58f0e026a6" providerId="LiveId" clId="{2824C67F-30FF-4D31-9D5E-019D37DF9EA4}" dt="2022-12-06T10:30:21.539" v="1257"/>
        <pc:sldMkLst>
          <pc:docMk/>
          <pc:sldMk cId="2910984375" sldId="353"/>
        </pc:sldMkLst>
      </pc:sldChg>
    </pc:docChg>
  </pc:docChgLst>
</pc:chgInfo>
</file>

<file path=ppt/comments/modernComment_134_586B25D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7F84574-D66D-45C5-8745-E5478FFDDF9C}" authorId="{75AA26C9-905B-4A9C-3138-4F29B9B6B25A}" created="2022-12-09T08:25:07.606">
    <pc:sldMkLst xmlns:pc="http://schemas.microsoft.com/office/powerpoint/2013/main/command">
      <pc:docMk/>
      <pc:sldMk cId="1483417052" sldId="308"/>
    </pc:sldMkLst>
    <p188:txBody>
      <a:bodyPr/>
      <a:lstStyle/>
      <a:p>
        <a:r>
          <a:rPr lang="ru-RU"/>
          <a:t>перенести все логотипы крупных компаний с 7 слайда на 8</a:t>
        </a:r>
      </a:p>
    </p188:txBody>
  </p188:cm>
</p188:cmLst>
</file>

<file path=ppt/comments/modernComment_185_8A4B862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AAD8DED-6C76-473C-92AF-9374A829DE06}" authorId="{75AA26C9-905B-4A9C-3138-4F29B9B6B25A}" status="resolved" created="2022-12-09T08:42:38.962" complete="100000">
    <pc:sldMkLst xmlns:pc="http://schemas.microsoft.com/office/powerpoint/2013/main/command">
      <pc:docMk/>
      <pc:sldMk cId="2320205344" sldId="389"/>
    </pc:sldMkLst>
    <p188:replyLst>
      <p188:reply id="{8FEDC61A-F6F5-41D7-A486-3B8B8BAD4AE5}" authorId="{75AA26C9-905B-4A9C-3138-4F29B9B6B25A}" created="2022-12-09T08:43:32.088">
        <p188:txBody>
          <a:bodyPr/>
          <a:lstStyle/>
          <a:p>
            <a:r>
              <a:rPr lang="ru-RU"/>
              <a:t>стащить теги и быстрые ссылки с итмо и scopus</a:t>
            </a:r>
          </a:p>
        </p188:txBody>
      </p188:reply>
    </p188:replyLst>
    <p188:txBody>
      <a:bodyPr/>
      <a:lstStyle/>
      <a:p>
        <a:r>
          <a:rPr lang="ru-RU"/>
          <a:t>сделать страницу Глеба+добавить теги и тд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0177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4026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2540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292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286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411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err="1">
                <a:latin typeface="Calibri"/>
                <a:cs typeface="Calibri"/>
              </a:rPr>
              <a:t>Проговорить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что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из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себя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представля</a:t>
            </a:r>
          </a:p>
        </p:txBody>
      </p:sp>
    </p:spTree>
    <p:extLst>
      <p:ext uri="{BB962C8B-B14F-4D97-AF65-F5344CB8AC3E}">
        <p14:creationId xmlns:p14="http://schemas.microsoft.com/office/powerpoint/2010/main" val="706387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err="1">
                <a:latin typeface="Calibri"/>
                <a:cs typeface="Calibri"/>
              </a:rPr>
              <a:t>На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основе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платформ</a:t>
            </a:r>
            <a:r>
              <a:rPr lang="en-US">
                <a:latin typeface="Calibri"/>
                <a:cs typeface="Calibri"/>
              </a:rPr>
              <a:t>:</a:t>
            </a:r>
          </a:p>
          <a:p>
            <a:pPr>
              <a:buNone/>
            </a:pPr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7655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76301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63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e49b49e95e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e49b49e95e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6865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1930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14827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e49b49e95e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e49b49e95e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2845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ru-RU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95344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68734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3918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1827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/>
              <a:t>Мы основывались на цифрах которые выставляются на сайте рекламной компании, мы основывались на прайсе такой то компании, они предоставляют такие то услуги </a:t>
            </a:r>
            <a:br>
              <a:rPr lang="ru-RU"/>
            </a:br>
            <a:r>
              <a:rPr lang="ru-RU"/>
              <a:t>запрос коммерческих предложений</a:t>
            </a:r>
            <a:br>
              <a:rPr lang="ru-RU"/>
            </a:br>
            <a:br>
              <a:rPr lang="ru-RU"/>
            </a:br>
            <a:r>
              <a:rPr lang="ru-RU"/>
              <a:t>КП 1 2 3 </a:t>
            </a:r>
            <a:br>
              <a:rPr lang="ru-RU"/>
            </a:br>
            <a:br>
              <a:rPr lang="ru-RU"/>
            </a:br>
            <a:r>
              <a:rPr lang="ru-RU"/>
              <a:t>Сейчас прорабатывается вопрос крупной конференции в области энергетики, которая поддерживается Газпромом и мы хотели бы в рамках одной из секций презентовать наш продукт ( </a:t>
            </a:r>
            <a:r>
              <a:rPr lang="ru-RU" err="1"/>
              <a:t>тк</a:t>
            </a:r>
            <a:r>
              <a:rPr lang="ru-RU"/>
              <a:t> как раз будут собраны крупнейшие энергетические мероприятия энергетический отрасли, непосредственно фокус группа) </a:t>
            </a:r>
          </a:p>
        </p:txBody>
      </p:sp>
    </p:spTree>
    <p:extLst>
      <p:ext uri="{BB962C8B-B14F-4D97-AF65-F5344CB8AC3E}">
        <p14:creationId xmlns:p14="http://schemas.microsoft.com/office/powerpoint/2010/main" val="24247529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9516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5429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Результаты проекта, в том числе «быстрые победы»</a:t>
            </a:r>
            <a:br>
              <a:rPr lang="ru-RU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(что планируется сделать в течение полугода/1 года/к окончанию проекта),</a:t>
            </a:r>
            <a:br>
              <a:rPr lang="ru-RU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какие результаты получают разные интересанты проекта.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7194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Результаты проекта, в том числе «быстрые победы»</a:t>
            </a:r>
            <a:br>
              <a:rPr lang="ru-RU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(что планируется сделать в течение полугода/1 года/к окончанию проекта),</a:t>
            </a:r>
            <a:br>
              <a:rPr lang="ru-RU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какие результаты получают разные интересанты проекта.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2708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Результаты проекта, в том числе «быстрые победы»</a:t>
            </a:r>
            <a:br>
              <a:rPr lang="ru-RU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(что планируется сделать в течение полугода/1 года/к окончанию проекта),</a:t>
            </a:r>
            <a:br>
              <a:rPr lang="ru-RU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какие результаты получают разные интересанты проекта.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5359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38950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29283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e49b49e95e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e49b49e95e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69095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e49b49e95e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e49b49e95e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64058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e49b49e95e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e49b49e95e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0239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e49b49e95e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e49b49e95e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56778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e49b49e95e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e49b49e95e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216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r>
              <a:rPr lang="ru-RU"/>
              <a:t>Мы как студенты попали в ковидный период, у нас ..</a:t>
            </a:r>
            <a:br>
              <a:rPr lang="ru-RU"/>
            </a:br>
            <a:r>
              <a:rPr lang="ru-RU"/>
              <a:t>Промышленность ушла из университетов и университеты промышленности были не нужны</a:t>
            </a:r>
            <a:br>
              <a:rPr lang="ru-RU"/>
            </a:br>
            <a:r>
              <a:rPr lang="ru-RU"/>
              <a:t>Все предприятия находятся в поиске работников, где найти работников -вопрос</a:t>
            </a:r>
            <a:br>
              <a:rPr lang="ru-RU"/>
            </a:br>
            <a:r>
              <a:rPr lang="ru-RU"/>
              <a:t>присутствует запрос со стороны промышленности о предоставлении новых кадров ( компании не знают куда идти, платформа может помочь студентам даже младших курсов понять, что они могут быть востребованы)</a:t>
            </a:r>
            <a:br>
              <a:rPr lang="ru-RU"/>
            </a:br>
            <a:r>
              <a:rPr lang="ru-RU"/>
              <a:t>фокус:</a:t>
            </a:r>
          </a:p>
          <a:p>
            <a:pPr marL="139700" indent="0">
              <a:buNone/>
            </a:pPr>
            <a:r>
              <a:rPr lang="ru-RU"/>
              <a:t>Необходимость поиска талантливых студентов, студентов технических специальностей, которые  могли бы и хотели совмещать работу с учебой и сократить дистанцию между компанией и студентами)</a:t>
            </a:r>
            <a:br>
              <a:rPr lang="ru-RU"/>
            </a:br>
            <a:r>
              <a:rPr lang="ru-RU"/>
              <a:t>Предоставляя ресурсы этой платформы компаниям, компания поймет что она может зайти сюда и посмотреть какие есть студенты</a:t>
            </a:r>
            <a:br>
              <a:rPr lang="ru-RU"/>
            </a:br>
            <a:br>
              <a:rPr lang="ru-RU"/>
            </a:br>
            <a:r>
              <a:rPr lang="ru-RU"/>
              <a:t>Цель предоставить дополнительную возможность выбора и прохождения стажировок, которые прописаны у </a:t>
            </a:r>
            <a:r>
              <a:rPr lang="ru-RU" err="1"/>
              <a:t>уч</a:t>
            </a:r>
            <a:r>
              <a:rPr lang="ru-RU"/>
              <a:t> плане</a:t>
            </a:r>
            <a:br>
              <a:rPr lang="ru-RU"/>
            </a:br>
            <a:r>
              <a:rPr lang="ru-RU"/>
              <a:t>мы хотим расширить возможности для студентов и возможности для работодателей и количество практик и стажировок было больше</a:t>
            </a:r>
          </a:p>
          <a:p>
            <a:pPr marL="139700" indent="0">
              <a:buNone/>
            </a:pPr>
            <a:endParaRPr lang="ru-RU"/>
          </a:p>
          <a:p>
            <a:pPr marL="139700" indent="0">
              <a:buNone/>
            </a:pPr>
            <a:r>
              <a:rPr lang="en-US"/>
              <a:t>В период с 2020 2022 </a:t>
            </a:r>
            <a:r>
              <a:rPr lang="en-US" err="1"/>
              <a:t>отеч</a:t>
            </a:r>
            <a:r>
              <a:rPr lang="en-US"/>
              <a:t> промышленность и образование столкнулись с определенными новыми условиями работы, в результате которых нарастающие проблемы стали критическими, </a:t>
            </a:r>
            <a:br>
              <a:rPr lang="en-US"/>
            </a:br>
            <a:r>
              <a:rPr lang="en-US"/>
              <a:t>задача которую мы решаем это повышения качества образования через усиления взаимодействия с промышленностью 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7907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e49b49e95e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e49b49e95e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8305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975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496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7017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4137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7424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22222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1025" y="-11025"/>
            <a:ext cx="9144000" cy="5143500"/>
          </a:xfrm>
          <a:prstGeom prst="rect">
            <a:avLst/>
          </a:prstGeom>
          <a:solidFill>
            <a:srgbClr val="222222">
              <a:alpha val="6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l" t="t" r="r" b="b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rgbClr val="FFFFFF">
              <a:alpha val="1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3" name="Google Shape;13;p2"/>
          <p:cNvSpPr/>
          <p:nvPr/>
        </p:nvSpPr>
        <p:spPr>
          <a:xfrm flipH="1">
            <a:off x="1028475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28475" y="0"/>
            <a:ext cx="5238600" cy="40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9691604-7CC4-4590-B5A6-8F6B5CA7D6B0}"/>
              </a:ext>
            </a:extLst>
          </p:cNvPr>
          <p:cNvCxnSpPr>
            <a:cxnSpLocks/>
          </p:cNvCxnSpPr>
          <p:nvPr userDrawn="1"/>
        </p:nvCxnSpPr>
        <p:spPr>
          <a:xfrm flipH="1">
            <a:off x="6757052" y="276495"/>
            <a:ext cx="1" cy="390751"/>
          </a:xfrm>
          <a:prstGeom prst="line">
            <a:avLst/>
          </a:prstGeom>
          <a:ln w="12700">
            <a:solidFill>
              <a:srgbClr val="504E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2E0C00-4916-418D-B20B-67F9A2802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08880" y="276495"/>
            <a:ext cx="1983600" cy="3915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DC69A1-2462-47BF-89DB-499F162F2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4974" y="276495"/>
            <a:ext cx="1370250" cy="391500"/>
          </a:xfrm>
          <a:prstGeom prst="rect">
            <a:avLst/>
          </a:prstGeom>
        </p:spPr>
      </p:pic>
      <p:sp>
        <p:nvSpPr>
          <p:cNvPr id="22" name="Номер слайда 5">
            <a:extLst>
              <a:ext uri="{FF2B5EF4-FFF2-40B4-BE49-F238E27FC236}">
                <a16:creationId xmlns:a16="http://schemas.microsoft.com/office/drawing/2014/main" id="{EE6F5C0B-9575-423F-9A27-CE0B5D831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0932" y="4867275"/>
            <a:ext cx="541549" cy="1352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900" kern="120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fld id="{751D432A-D135-4954-8559-2B6A9DE81B6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55E9B714-036F-462B-A023-9145B37CDD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276495"/>
            <a:ext cx="4320480" cy="675000"/>
          </a:xfr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ru-RU" sz="1050" b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41885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orient="horz" pos="2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l" t="t" r="r" b="b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>
            <a:noFill/>
          </a:ln>
        </p:spPr>
      </p:sp>
      <p:sp>
        <p:nvSpPr>
          <p:cNvPr id="17" name="Google Shape;17;p3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8" name="Google Shape;18;p3"/>
          <p:cNvSpPr/>
          <p:nvPr/>
        </p:nvSpPr>
        <p:spPr>
          <a:xfrm flipH="1">
            <a:off x="1028475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028475" y="3449650"/>
            <a:ext cx="52200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5"/>
          <p:cNvGrpSpPr/>
          <p:nvPr/>
        </p:nvGrpSpPr>
        <p:grpSpPr>
          <a:xfrm>
            <a:off x="-903537" y="-38100"/>
            <a:ext cx="10524355" cy="5214650"/>
            <a:chOff x="-903537" y="-38100"/>
            <a:chExt cx="10524355" cy="5214650"/>
          </a:xfrm>
        </p:grpSpPr>
        <p:sp>
          <p:nvSpPr>
            <p:cNvPr id="32" name="Google Shape;32;p5"/>
            <p:cNvSpPr/>
            <p:nvPr/>
          </p:nvSpPr>
          <p:spPr>
            <a:xfrm>
              <a:off x="-55075" y="-38100"/>
              <a:ext cx="3312625" cy="5214650"/>
            </a:xfrm>
            <a:custGeom>
              <a:avLst/>
              <a:gdLst/>
              <a:ahLst/>
              <a:cxnLst/>
              <a:rect l="l" t="t" r="r" b="b"/>
              <a:pathLst>
                <a:path w="132505" h="208586" extrusionOk="0">
                  <a:moveTo>
                    <a:pt x="132505" y="207264"/>
                  </a:moveTo>
                  <a:lnTo>
                    <a:pt x="25063" y="0"/>
                  </a:lnTo>
                  <a:lnTo>
                    <a:pt x="0" y="202"/>
                  </a:lnTo>
                  <a:lnTo>
                    <a:pt x="1322" y="2085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3" name="Google Shape;33;p5"/>
            <p:cNvSpPr/>
            <p:nvPr/>
          </p:nvSpPr>
          <p:spPr>
            <a:xfrm flipH="1">
              <a:off x="-903537" y="-17561"/>
              <a:ext cx="1759200" cy="749100"/>
            </a:xfrm>
            <a:prstGeom prst="parallelogram">
              <a:avLst>
                <a:gd name="adj" fmla="val 5154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 flipH="1">
              <a:off x="472134" y="-9525"/>
              <a:ext cx="518400" cy="749100"/>
            </a:xfrm>
            <a:prstGeom prst="parallelogram">
              <a:avLst>
                <a:gd name="adj" fmla="val 75009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flipH="1">
              <a:off x="742953" y="272850"/>
              <a:ext cx="7505700" cy="749100"/>
            </a:xfrm>
            <a:prstGeom prst="parallelogram">
              <a:avLst>
                <a:gd name="adj" fmla="val 5154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5"/>
            <p:cNvSpPr/>
            <p:nvPr/>
          </p:nvSpPr>
          <p:spPr>
            <a:xfrm flipH="1">
              <a:off x="7861618" y="272850"/>
              <a:ext cx="1759200" cy="749100"/>
            </a:xfrm>
            <a:prstGeom prst="parallelogram">
              <a:avLst>
                <a:gd name="adj" fmla="val 5154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5"/>
            <p:cNvSpPr/>
            <p:nvPr/>
          </p:nvSpPr>
          <p:spPr>
            <a:xfrm flipH="1">
              <a:off x="990375" y="4925850"/>
              <a:ext cx="8369700" cy="228000"/>
            </a:xfrm>
            <a:prstGeom prst="parallelogram">
              <a:avLst>
                <a:gd name="adj" fmla="val 5154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▸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7"/>
          <p:cNvGrpSpPr/>
          <p:nvPr/>
        </p:nvGrpSpPr>
        <p:grpSpPr>
          <a:xfrm>
            <a:off x="-903537" y="-38100"/>
            <a:ext cx="10524355" cy="5214650"/>
            <a:chOff x="-903537" y="-38100"/>
            <a:chExt cx="10524355" cy="5214650"/>
          </a:xfrm>
        </p:grpSpPr>
        <p:sp>
          <p:nvSpPr>
            <p:cNvPr id="55" name="Google Shape;55;p7"/>
            <p:cNvSpPr/>
            <p:nvPr/>
          </p:nvSpPr>
          <p:spPr>
            <a:xfrm>
              <a:off x="-55075" y="-38100"/>
              <a:ext cx="3312625" cy="5214650"/>
            </a:xfrm>
            <a:custGeom>
              <a:avLst/>
              <a:gdLst/>
              <a:ahLst/>
              <a:cxnLst/>
              <a:rect l="l" t="t" r="r" b="b"/>
              <a:pathLst>
                <a:path w="132505" h="208586" extrusionOk="0">
                  <a:moveTo>
                    <a:pt x="132505" y="207264"/>
                  </a:moveTo>
                  <a:lnTo>
                    <a:pt x="25063" y="0"/>
                  </a:lnTo>
                  <a:lnTo>
                    <a:pt x="0" y="202"/>
                  </a:lnTo>
                  <a:lnTo>
                    <a:pt x="1322" y="2085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56" name="Google Shape;56;p7"/>
            <p:cNvSpPr/>
            <p:nvPr/>
          </p:nvSpPr>
          <p:spPr>
            <a:xfrm flipH="1">
              <a:off x="-903537" y="-17561"/>
              <a:ext cx="1759200" cy="749100"/>
            </a:xfrm>
            <a:prstGeom prst="parallelogram">
              <a:avLst>
                <a:gd name="adj" fmla="val 5154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7"/>
            <p:cNvSpPr/>
            <p:nvPr/>
          </p:nvSpPr>
          <p:spPr>
            <a:xfrm flipH="1">
              <a:off x="472134" y="-9525"/>
              <a:ext cx="518400" cy="749100"/>
            </a:xfrm>
            <a:prstGeom prst="parallelogram">
              <a:avLst>
                <a:gd name="adj" fmla="val 75009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7"/>
            <p:cNvSpPr/>
            <p:nvPr/>
          </p:nvSpPr>
          <p:spPr>
            <a:xfrm flipH="1">
              <a:off x="742953" y="272850"/>
              <a:ext cx="7505700" cy="749100"/>
            </a:xfrm>
            <a:prstGeom prst="parallelogram">
              <a:avLst>
                <a:gd name="adj" fmla="val 5154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7"/>
            <p:cNvSpPr/>
            <p:nvPr/>
          </p:nvSpPr>
          <p:spPr>
            <a:xfrm flipH="1">
              <a:off x="7861618" y="272850"/>
              <a:ext cx="1759200" cy="749100"/>
            </a:xfrm>
            <a:prstGeom prst="parallelogram">
              <a:avLst>
                <a:gd name="adj" fmla="val 5154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7"/>
            <p:cNvSpPr/>
            <p:nvPr/>
          </p:nvSpPr>
          <p:spPr>
            <a:xfrm flipH="1">
              <a:off x="990375" y="4925850"/>
              <a:ext cx="8369700" cy="228000"/>
            </a:xfrm>
            <a:prstGeom prst="parallelogram">
              <a:avLst>
                <a:gd name="adj" fmla="val 5154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1104900" y="1224350"/>
            <a:ext cx="2423100" cy="35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body" idx="2"/>
          </p:nvPr>
        </p:nvSpPr>
        <p:spPr>
          <a:xfrm>
            <a:off x="3652189" y="1224350"/>
            <a:ext cx="2423100" cy="35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body" idx="3"/>
          </p:nvPr>
        </p:nvSpPr>
        <p:spPr>
          <a:xfrm>
            <a:off x="6199478" y="1224350"/>
            <a:ext cx="2423100" cy="35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8"/>
          <p:cNvGrpSpPr/>
          <p:nvPr/>
        </p:nvGrpSpPr>
        <p:grpSpPr>
          <a:xfrm>
            <a:off x="-903537" y="-38100"/>
            <a:ext cx="10524355" cy="5214650"/>
            <a:chOff x="-903537" y="-38100"/>
            <a:chExt cx="10524355" cy="5214650"/>
          </a:xfrm>
        </p:grpSpPr>
        <p:sp>
          <p:nvSpPr>
            <p:cNvPr id="68" name="Google Shape;68;p8"/>
            <p:cNvSpPr/>
            <p:nvPr/>
          </p:nvSpPr>
          <p:spPr>
            <a:xfrm>
              <a:off x="-55075" y="-38100"/>
              <a:ext cx="3312625" cy="5214650"/>
            </a:xfrm>
            <a:custGeom>
              <a:avLst/>
              <a:gdLst/>
              <a:ahLst/>
              <a:cxnLst/>
              <a:rect l="l" t="t" r="r" b="b"/>
              <a:pathLst>
                <a:path w="132505" h="208586" extrusionOk="0">
                  <a:moveTo>
                    <a:pt x="132505" y="207264"/>
                  </a:moveTo>
                  <a:lnTo>
                    <a:pt x="25063" y="0"/>
                  </a:lnTo>
                  <a:lnTo>
                    <a:pt x="0" y="202"/>
                  </a:lnTo>
                  <a:lnTo>
                    <a:pt x="1322" y="2085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69" name="Google Shape;69;p8"/>
            <p:cNvSpPr/>
            <p:nvPr/>
          </p:nvSpPr>
          <p:spPr>
            <a:xfrm flipH="1">
              <a:off x="-903537" y="-17561"/>
              <a:ext cx="1759200" cy="749100"/>
            </a:xfrm>
            <a:prstGeom prst="parallelogram">
              <a:avLst>
                <a:gd name="adj" fmla="val 5154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8"/>
            <p:cNvSpPr/>
            <p:nvPr/>
          </p:nvSpPr>
          <p:spPr>
            <a:xfrm flipH="1">
              <a:off x="472134" y="-9525"/>
              <a:ext cx="518400" cy="749100"/>
            </a:xfrm>
            <a:prstGeom prst="parallelogram">
              <a:avLst>
                <a:gd name="adj" fmla="val 75009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8"/>
            <p:cNvSpPr/>
            <p:nvPr/>
          </p:nvSpPr>
          <p:spPr>
            <a:xfrm flipH="1">
              <a:off x="742953" y="272850"/>
              <a:ext cx="7505700" cy="749100"/>
            </a:xfrm>
            <a:prstGeom prst="parallelogram">
              <a:avLst>
                <a:gd name="adj" fmla="val 5154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flipH="1">
              <a:off x="7861618" y="272850"/>
              <a:ext cx="1759200" cy="749100"/>
            </a:xfrm>
            <a:prstGeom prst="parallelogram">
              <a:avLst>
                <a:gd name="adj" fmla="val 5154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flipH="1">
              <a:off x="990375" y="4925850"/>
              <a:ext cx="8369700" cy="228000"/>
            </a:xfrm>
            <a:prstGeom prst="parallelogram">
              <a:avLst>
                <a:gd name="adj" fmla="val 5154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0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87" name="Google Shape;87;p10"/>
          <p:cNvSpPr/>
          <p:nvPr/>
        </p:nvSpPr>
        <p:spPr>
          <a:xfrm flipH="1">
            <a:off x="742953" y="4406300"/>
            <a:ext cx="7505700" cy="749100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0"/>
          <p:cNvSpPr/>
          <p:nvPr/>
        </p:nvSpPr>
        <p:spPr>
          <a:xfrm flipH="1">
            <a:off x="7861618" y="4406300"/>
            <a:ext cx="1759200" cy="749100"/>
          </a:xfrm>
          <a:prstGeom prst="parallelogram">
            <a:avLst>
              <a:gd name="adj" fmla="val 5154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0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0"/>
          <p:cNvSpPr/>
          <p:nvPr/>
        </p:nvSpPr>
        <p:spPr>
          <a:xfrm flipH="1">
            <a:off x="472134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body" idx="1"/>
          </p:nvPr>
        </p:nvSpPr>
        <p:spPr>
          <a:xfrm>
            <a:off x="1123950" y="4406300"/>
            <a:ext cx="6737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</a:lstStyle>
          <a:p>
            <a:endParaRPr/>
          </a:p>
        </p:txBody>
      </p:sp>
      <p:sp>
        <p:nvSpPr>
          <p:cNvPr id="92" name="Google Shape;92;p1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95" name="Google Shape;95;p11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1"/>
          <p:cNvSpPr/>
          <p:nvPr/>
        </p:nvSpPr>
        <p:spPr>
          <a:xfrm flipH="1">
            <a:off x="472134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1"/>
          <p:cNvSpPr/>
          <p:nvPr/>
        </p:nvSpPr>
        <p:spPr>
          <a:xfrm flipH="1">
            <a:off x="990375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ted">
  <p:cSld name="BLANK_1">
    <p:bg>
      <p:bgPr>
        <a:solidFill>
          <a:schemeClr val="dk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2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01" name="Google Shape;101;p12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2"/>
          <p:cNvSpPr/>
          <p:nvPr/>
        </p:nvSpPr>
        <p:spPr>
          <a:xfrm flipH="1">
            <a:off x="472134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2"/>
          <p:cNvSpPr/>
          <p:nvPr/>
        </p:nvSpPr>
        <p:spPr>
          <a:xfrm flipH="1">
            <a:off x="990375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44050" y="-38100"/>
            <a:ext cx="4139800" cy="5192625"/>
          </a:xfrm>
          <a:custGeom>
            <a:avLst/>
            <a:gdLst/>
            <a:ahLst/>
            <a:cxnLst/>
            <a:rect l="l" t="t" r="r" b="b"/>
            <a:pathLst>
              <a:path w="165592" h="207705" extrusionOk="0">
                <a:moveTo>
                  <a:pt x="165592" y="207264"/>
                </a:moveTo>
                <a:lnTo>
                  <a:pt x="58150" y="0"/>
                </a:lnTo>
                <a:lnTo>
                  <a:pt x="0" y="643"/>
                </a:lnTo>
                <a:lnTo>
                  <a:pt x="881" y="20770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23" name="Google Shape;23;p4"/>
          <p:cNvSpPr/>
          <p:nvPr/>
        </p:nvSpPr>
        <p:spPr>
          <a:xfrm flipH="1">
            <a:off x="-647600" y="-14750"/>
            <a:ext cx="2481900" cy="749100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90375" y="1021950"/>
            <a:ext cx="7343100" cy="33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457200" rtl="0">
              <a:spcBef>
                <a:spcPts val="600"/>
              </a:spcBef>
              <a:spcAft>
                <a:spcPts val="0"/>
              </a:spcAft>
              <a:buSzPts val="3600"/>
              <a:buChar char="▸"/>
              <a:defRPr sz="3600" i="1"/>
            </a:lvl1pPr>
            <a:lvl2pPr marL="914400" lvl="1" indent="-457200" rtl="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3600" i="1"/>
            </a:lvl2pPr>
            <a:lvl3pPr marL="1371600" lvl="2" indent="-457200" rtl="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3600" i="1"/>
            </a:lvl3pPr>
            <a:lvl4pPr marL="1828800" lvl="3" indent="-457200" rtl="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3600" i="1"/>
            </a:lvl4pPr>
            <a:lvl5pPr marL="2286000" lvl="4" indent="-457200" rtl="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3600" i="1"/>
            </a:lvl5pPr>
            <a:lvl6pPr marL="2743200" lvl="5" indent="-457200" rtl="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3600" i="1"/>
            </a:lvl6pPr>
            <a:lvl7pPr marL="3200400" lvl="6" indent="-457200" rtl="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3600" i="1"/>
            </a:lvl7pPr>
            <a:lvl8pPr marL="3657600" lvl="7" indent="-457200" rtl="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3600" i="1"/>
            </a:lvl8pPr>
            <a:lvl9pPr marL="4114800" lvl="8" indent="-45720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3600" i="1"/>
            </a:lvl9pPr>
          </a:lstStyle>
          <a:p>
            <a:endParaRPr/>
          </a:p>
        </p:txBody>
      </p:sp>
      <p:sp>
        <p:nvSpPr>
          <p:cNvPr id="25" name="Google Shape;25;p4"/>
          <p:cNvSpPr txBox="1"/>
          <p:nvPr/>
        </p:nvSpPr>
        <p:spPr>
          <a:xfrm>
            <a:off x="-121150" y="-271850"/>
            <a:ext cx="19557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  <a:endParaRPr sz="1500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6" name="Google Shape;26;p4"/>
          <p:cNvSpPr/>
          <p:nvPr/>
        </p:nvSpPr>
        <p:spPr>
          <a:xfrm flipH="1">
            <a:off x="1440947" y="-14750"/>
            <a:ext cx="745800" cy="749100"/>
          </a:xfrm>
          <a:prstGeom prst="parallelogram">
            <a:avLst>
              <a:gd name="adj" fmla="val 5154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 flipH="1">
            <a:off x="6957299" y="4394650"/>
            <a:ext cx="2643900" cy="749100"/>
          </a:xfrm>
          <a:prstGeom prst="parallelogram">
            <a:avLst>
              <a:gd name="adj" fmla="val 5154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/>
          <p:nvPr/>
        </p:nvSpPr>
        <p:spPr>
          <a:xfrm>
            <a:off x="6957475" y="4137550"/>
            <a:ext cx="21864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”</a:t>
            </a:r>
            <a:endParaRPr sz="1500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9" name="Google Shape;29;p4"/>
          <p:cNvSpPr/>
          <p:nvPr/>
        </p:nvSpPr>
        <p:spPr>
          <a:xfrm flipH="1">
            <a:off x="6626547" y="4394650"/>
            <a:ext cx="745800" cy="749100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075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4900" y="1200150"/>
            <a:ext cx="75819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"/>
              <a:buChar char="▸"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"/>
              <a:buChar char="▹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Char char="▹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60" r:id="rId9"/>
    <p:sldLayoutId id="2147483661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microsoft.com/office/2018/10/relationships/comments" Target="../comments/modernComment_185_8A4B862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18/10/relationships/comments" Target="../comments/modernComment_134_586B25DC.xm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"/>
          <p:cNvSpPr txBox="1">
            <a:spLocks noGrp="1"/>
          </p:cNvSpPr>
          <p:nvPr>
            <p:ph type="ctrTitle"/>
          </p:nvPr>
        </p:nvSpPr>
        <p:spPr>
          <a:xfrm>
            <a:off x="1028475" y="0"/>
            <a:ext cx="5238600" cy="40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b="1">
                <a:latin typeface="Myriad Pro"/>
              </a:rPr>
              <a:t>Цифровая платформа           </a:t>
            </a:r>
            <a:r>
              <a:rPr lang="en" b="1">
                <a:latin typeface="Myriad Pro"/>
              </a:rPr>
              <a:t> </a:t>
            </a:r>
            <a:r>
              <a:rPr lang="ru-RU" b="1">
                <a:latin typeface="Myriad Pro"/>
              </a:rPr>
              <a:t>«</a:t>
            </a:r>
            <a:r>
              <a:rPr lang="en-US" b="1" err="1">
                <a:latin typeface="Myriad Pro"/>
              </a:rPr>
              <a:t>U</a:t>
            </a:r>
            <a:r>
              <a:rPr lang="en-US" b="1" err="1">
                <a:solidFill>
                  <a:srgbClr val="0DFF00"/>
                </a:solidFill>
                <a:latin typeface="Myriad Pro"/>
              </a:rPr>
              <a:t>P</a:t>
            </a:r>
            <a:r>
              <a:rPr lang="en-US" b="1" err="1">
                <a:latin typeface="Myriad Pro"/>
              </a:rPr>
              <a:t>date</a:t>
            </a:r>
            <a:r>
              <a:rPr lang="ru-RU" b="1">
                <a:latin typeface="Myriad Pro"/>
              </a:rPr>
              <a:t>» 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b="1">
                <a:latin typeface="Myriad Pro"/>
              </a:rPr>
              <a:t>2</a:t>
            </a:r>
            <a:r>
              <a:rPr lang="en" b="1">
                <a:latin typeface="Myriad Pro"/>
              </a:rPr>
              <a:t>. </a:t>
            </a:r>
            <a:r>
              <a:rPr lang="ru-RU" b="1">
                <a:latin typeface="Myriad Pro"/>
              </a:rPr>
              <a:t>Концепт</a:t>
            </a:r>
          </a:p>
        </p:txBody>
      </p:sp>
      <p:sp>
        <p:nvSpPr>
          <p:cNvPr id="132" name="Google Shape;132;p16"/>
          <p:cNvSpPr txBox="1">
            <a:spLocks noGrp="1"/>
          </p:cNvSpPr>
          <p:nvPr>
            <p:ph type="subTitle" idx="1"/>
          </p:nvPr>
        </p:nvSpPr>
        <p:spPr>
          <a:xfrm>
            <a:off x="1028475" y="3449650"/>
            <a:ext cx="6572972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ru-RU" sz="1800">
                <a:latin typeface="Myriad Pro"/>
              </a:rPr>
              <a:t>Описание цифровой платформы </a:t>
            </a:r>
            <a:endParaRPr lang="ru-RU" sz="1800">
              <a:latin typeface="Myriad Pro" panose="020B0503030403020204" pitchFamily="34" charset="0"/>
            </a:endParaRPr>
          </a:p>
        </p:txBody>
      </p:sp>
      <p:sp>
        <p:nvSpPr>
          <p:cNvPr id="133" name="Google Shape;133;p16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5698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 txBox="1">
            <a:spLocks noGrp="1"/>
          </p:cNvSpPr>
          <p:nvPr>
            <p:ph type="body" idx="1"/>
          </p:nvPr>
        </p:nvSpPr>
        <p:spPr>
          <a:xfrm>
            <a:off x="1197509" y="2000181"/>
            <a:ext cx="6745373" cy="23940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None/>
            </a:pPr>
            <a:r>
              <a:rPr lang="ru-RU" sz="2800" i="0">
                <a:solidFill>
                  <a:schemeClr val="accent3"/>
                </a:solidFill>
                <a:latin typeface="Myriad Pro"/>
              </a:rPr>
              <a:t>Цифровая платформа ВШЭМ</a:t>
            </a:r>
            <a:r>
              <a:rPr lang="ru-RU" sz="2800" i="0">
                <a:latin typeface="Myriad Pro"/>
              </a:rPr>
              <a:t>, которая </a:t>
            </a:r>
            <a:br>
              <a:rPr lang="ru-RU" sz="2800" i="0">
                <a:solidFill>
                  <a:srgbClr val="222222"/>
                </a:solidFill>
                <a:latin typeface="Myriad Pro"/>
              </a:rPr>
            </a:br>
            <a:r>
              <a:rPr lang="ru-RU" sz="2800" i="0">
                <a:solidFill>
                  <a:schemeClr val="accent1"/>
                </a:solidFill>
                <a:latin typeface="Myriad Pro"/>
              </a:rPr>
              <a:t>представляет</a:t>
            </a:r>
            <a:r>
              <a:rPr lang="ru-RU" sz="2800" i="0">
                <a:solidFill>
                  <a:schemeClr val="accent2"/>
                </a:solidFill>
                <a:latin typeface="Myriad Pro"/>
              </a:rPr>
              <a:t> </a:t>
            </a:r>
            <a:r>
              <a:rPr lang="ru-RU" sz="2800" i="0">
                <a:latin typeface="Myriad Pro"/>
              </a:rPr>
              <a:t>собой </a:t>
            </a:r>
            <a:r>
              <a:rPr lang="ru-RU" sz="2800" i="0">
                <a:solidFill>
                  <a:schemeClr val="accent1"/>
                </a:solidFill>
                <a:latin typeface="Myriad Pro"/>
              </a:rPr>
              <a:t>единую площадку</a:t>
            </a:r>
            <a:r>
              <a:rPr lang="ru-RU" sz="2800" i="0">
                <a:latin typeface="Myriad Pro"/>
              </a:rPr>
              <a:t> </a:t>
            </a:r>
            <a:r>
              <a:rPr lang="ru-RU" sz="2800" i="0">
                <a:solidFill>
                  <a:schemeClr val="tx1"/>
                </a:solidFill>
                <a:latin typeface="Myriad Pro"/>
              </a:rPr>
              <a:t>для </a:t>
            </a:r>
            <a:r>
              <a:rPr lang="ru-RU" sz="2800" i="0">
                <a:latin typeface="Myriad Pro"/>
              </a:rPr>
              <a:t>установления </a:t>
            </a:r>
            <a:r>
              <a:rPr lang="ru-RU" sz="2800" i="0">
                <a:solidFill>
                  <a:schemeClr val="accent3"/>
                </a:solidFill>
                <a:latin typeface="Myriad Pro"/>
              </a:rPr>
              <a:t>коммуникации </a:t>
            </a:r>
            <a:r>
              <a:rPr lang="ru-RU" sz="2800" i="0">
                <a:solidFill>
                  <a:schemeClr val="accent1"/>
                </a:solidFill>
                <a:latin typeface="Myriad Pro"/>
              </a:rPr>
              <a:t>между промышленностью</a:t>
            </a:r>
            <a:r>
              <a:rPr lang="ru-RU" sz="2800" i="0">
                <a:solidFill>
                  <a:schemeClr val="accent2"/>
                </a:solidFill>
                <a:latin typeface="Myriad Pro"/>
              </a:rPr>
              <a:t> </a:t>
            </a:r>
            <a:r>
              <a:rPr lang="ru-RU" sz="2800" i="0">
                <a:latin typeface="Myriad Pro"/>
              </a:rPr>
              <a:t>и </a:t>
            </a:r>
            <a:r>
              <a:rPr lang="ru-RU" sz="2800" i="0">
                <a:solidFill>
                  <a:schemeClr val="accent1"/>
                </a:solidFill>
                <a:latin typeface="Myriad Pro"/>
              </a:rPr>
              <a:t>университетом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0C1481-F0F6-FDDE-38F2-6FB6D9B001CA}"/>
              </a:ext>
            </a:extLst>
          </p:cNvPr>
          <p:cNvSpPr txBox="1"/>
          <p:nvPr/>
        </p:nvSpPr>
        <p:spPr>
          <a:xfrm>
            <a:off x="2452886" y="554677"/>
            <a:ext cx="423338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600" b="1" err="1">
                <a:latin typeface="Myriad Pro"/>
              </a:rPr>
              <a:t>U</a:t>
            </a:r>
            <a:r>
              <a:rPr lang="en-US" sz="9600" b="1" err="1">
                <a:solidFill>
                  <a:srgbClr val="00B050"/>
                </a:solidFill>
                <a:latin typeface="Myriad Pro"/>
              </a:rPr>
              <a:t>P</a:t>
            </a:r>
            <a:r>
              <a:rPr lang="en-US" sz="9600" b="1" err="1">
                <a:latin typeface="Myriad Pro"/>
              </a:rPr>
              <a:t>date</a:t>
            </a:r>
            <a:endParaRPr lang="ru-RU" sz="9600" err="1"/>
          </a:p>
        </p:txBody>
      </p:sp>
    </p:spTree>
    <p:extLst>
      <p:ext uri="{BB962C8B-B14F-4D97-AF65-F5344CB8AC3E}">
        <p14:creationId xmlns:p14="http://schemas.microsoft.com/office/powerpoint/2010/main" val="1702370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1A5D3EF9-FF59-9F0E-A036-1569EF4FEB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23" r="7220" b="66733"/>
          <a:stretch/>
        </p:blipFill>
        <p:spPr>
          <a:xfrm>
            <a:off x="597962" y="1660541"/>
            <a:ext cx="4052719" cy="2453402"/>
          </a:xfrm>
          <a:prstGeom prst="rect">
            <a:avLst/>
          </a:prstGeom>
        </p:spPr>
      </p:pic>
      <p:sp>
        <p:nvSpPr>
          <p:cNvPr id="317" name="Google Shape;317;p3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318" name="Google Shape;318;p34"/>
          <p:cNvSpPr txBox="1">
            <a:spLocks noGrp="1"/>
          </p:cNvSpPr>
          <p:nvPr>
            <p:ph type="body" idx="4294967295"/>
          </p:nvPr>
        </p:nvSpPr>
        <p:spPr>
          <a:xfrm>
            <a:off x="5268838" y="1878935"/>
            <a:ext cx="3679541" cy="263093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>
              <a:buNone/>
            </a:pPr>
            <a:r>
              <a:rPr lang="ru-RU" sz="2400">
                <a:latin typeface="Myriad Pro"/>
              </a:rPr>
              <a:t>Платформа </a:t>
            </a:r>
            <a:r>
              <a:rPr lang="ru-RU" sz="2400"/>
              <a:t>решает</a:t>
            </a:r>
            <a:br>
              <a:rPr lang="ru-RU" sz="2400"/>
            </a:br>
            <a:r>
              <a:rPr lang="ru-RU" sz="2400" b="1">
                <a:solidFill>
                  <a:schemeClr val="accent1"/>
                </a:solidFill>
                <a:latin typeface="Myriad Pro"/>
              </a:rPr>
              <a:t>кадровые</a:t>
            </a:r>
            <a:r>
              <a:rPr lang="ru-RU" sz="2400" b="1">
                <a:latin typeface="Myriad Pro"/>
              </a:rPr>
              <a:t>, </a:t>
            </a:r>
            <a:r>
              <a:rPr lang="ru-RU" sz="2400" b="1">
                <a:solidFill>
                  <a:schemeClr val="accent1"/>
                </a:solidFill>
                <a:latin typeface="Myriad Pro"/>
              </a:rPr>
              <a:t>научные</a:t>
            </a:r>
            <a:r>
              <a:rPr lang="ru-RU" sz="2400" b="1">
                <a:solidFill>
                  <a:schemeClr val="accent2"/>
                </a:solidFill>
                <a:latin typeface="Myriad Pro"/>
              </a:rPr>
              <a:t> </a:t>
            </a:r>
            <a:r>
              <a:rPr lang="ru-RU" sz="2400">
                <a:solidFill>
                  <a:srgbClr val="222222"/>
                </a:solidFill>
                <a:latin typeface="Myriad Pro"/>
              </a:rPr>
              <a:t>и</a:t>
            </a:r>
            <a:r>
              <a:rPr lang="ru-RU" sz="2400" b="1">
                <a:solidFill>
                  <a:srgbClr val="222222"/>
                </a:solidFill>
                <a:latin typeface="Myriad Pro"/>
              </a:rPr>
              <a:t> </a:t>
            </a:r>
            <a:r>
              <a:rPr lang="ru-RU" sz="2400" b="1">
                <a:solidFill>
                  <a:schemeClr val="accent1"/>
                </a:solidFill>
                <a:latin typeface="Myriad Pro"/>
              </a:rPr>
              <a:t>образовательные</a:t>
            </a:r>
            <a:r>
              <a:rPr lang="ru-RU" sz="2400">
                <a:solidFill>
                  <a:schemeClr val="accent2"/>
                </a:solidFill>
                <a:latin typeface="Myriad Pro"/>
              </a:rPr>
              <a:t> </a:t>
            </a:r>
            <a:r>
              <a:rPr lang="ru-RU" sz="2400">
                <a:latin typeface="Myriad Pro"/>
              </a:rPr>
              <a:t>задачи </a:t>
            </a:r>
            <a:br>
              <a:rPr lang="ru-RU" sz="2400">
                <a:latin typeface="Myriad Pro" panose="020B0503030403020204" pitchFamily="34" charset="0"/>
              </a:rPr>
            </a:br>
            <a:r>
              <a:rPr lang="ru-RU" sz="2400">
                <a:latin typeface="Myriad Pro"/>
              </a:rPr>
              <a:t>и задает </a:t>
            </a:r>
            <a:r>
              <a:rPr lang="ru-RU" sz="2400">
                <a:solidFill>
                  <a:schemeClr val="accent3"/>
                </a:solidFill>
                <a:latin typeface="Myriad Pro"/>
              </a:rPr>
              <a:t>направление </a:t>
            </a:r>
            <a:r>
              <a:rPr lang="ru-RU" sz="2400" b="1">
                <a:solidFill>
                  <a:schemeClr val="accent1"/>
                </a:solidFill>
                <a:latin typeface="Myriad Pro"/>
              </a:rPr>
              <a:t>развития</a:t>
            </a:r>
            <a:r>
              <a:rPr lang="ru-RU" sz="2400">
                <a:solidFill>
                  <a:schemeClr val="accent2"/>
                </a:solidFill>
                <a:latin typeface="Myriad Pro"/>
              </a:rPr>
              <a:t> </a:t>
            </a:r>
            <a:r>
              <a:rPr lang="ru-RU" sz="2400">
                <a:latin typeface="Myriad Pro"/>
              </a:rPr>
              <a:t>отечественного комплекса энергетического </a:t>
            </a:r>
            <a:r>
              <a:rPr lang="ru-RU" sz="2400" b="1">
                <a:solidFill>
                  <a:schemeClr val="accent1"/>
                </a:solidFill>
                <a:latin typeface="Myriad Pro"/>
              </a:rPr>
              <a:t>машиностроения</a:t>
            </a:r>
            <a:endParaRPr lang="ru-RU">
              <a:solidFill>
                <a:schemeClr val="accent1"/>
              </a:solidFill>
            </a:endParaRPr>
          </a:p>
        </p:txBody>
      </p:sp>
      <p:grpSp>
        <p:nvGrpSpPr>
          <p:cNvPr id="319" name="Google Shape;319;p34"/>
          <p:cNvGrpSpPr/>
          <p:nvPr/>
        </p:nvGrpSpPr>
        <p:grpSpPr>
          <a:xfrm>
            <a:off x="107924" y="1513840"/>
            <a:ext cx="5124475" cy="2873659"/>
            <a:chOff x="1177450" y="232113"/>
            <a:chExt cx="6173152" cy="3624453"/>
          </a:xfrm>
        </p:grpSpPr>
        <p:sp>
          <p:nvSpPr>
            <p:cNvPr id="320" name="Google Shape;320;p34"/>
            <p:cNvSpPr/>
            <p:nvPr/>
          </p:nvSpPr>
          <p:spPr>
            <a:xfrm>
              <a:off x="1631780" y="232113"/>
              <a:ext cx="5161605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34"/>
            <p:cNvSpPr/>
            <p:nvPr/>
          </p:nvSpPr>
          <p:spPr>
            <a:xfrm>
              <a:off x="1177450" y="3761387"/>
              <a:ext cx="6173152" cy="95179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34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34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597285C-333B-270A-031B-1DEA4184EFA3}"/>
              </a:ext>
            </a:extLst>
          </p:cNvPr>
          <p:cNvSpPr txBox="1"/>
          <p:nvPr/>
        </p:nvSpPr>
        <p:spPr>
          <a:xfrm>
            <a:off x="1268702" y="422693"/>
            <a:ext cx="767421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000" b="1">
                <a:solidFill>
                  <a:schemeClr val="tx1"/>
                </a:solidFill>
                <a:latin typeface="Myriad Pro"/>
              </a:rPr>
              <a:t>Цифровая платформа «</a:t>
            </a:r>
            <a:r>
              <a:rPr lang="en-US" sz="4000" b="1" err="1">
                <a:solidFill>
                  <a:schemeClr val="tx1"/>
                </a:solidFill>
                <a:latin typeface="Myriad Pro"/>
              </a:rPr>
              <a:t>U</a:t>
            </a:r>
            <a:r>
              <a:rPr lang="en-US" sz="4000" b="1" err="1">
                <a:solidFill>
                  <a:srgbClr val="00B050"/>
                </a:solidFill>
                <a:latin typeface="Myriad Pro"/>
              </a:rPr>
              <a:t>P</a:t>
            </a:r>
            <a:r>
              <a:rPr lang="en-US" sz="4000" b="1" err="1">
                <a:solidFill>
                  <a:schemeClr val="tx1"/>
                </a:solidFill>
                <a:latin typeface="Myriad Pro"/>
              </a:rPr>
              <a:t>date</a:t>
            </a:r>
            <a:r>
              <a:rPr lang="ru-RU" sz="4000" b="1">
                <a:solidFill>
                  <a:schemeClr val="tx1"/>
                </a:solidFill>
                <a:latin typeface="Myriad Pro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280002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b="1">
                <a:latin typeface="Myriad Pro"/>
              </a:rPr>
              <a:t>3</a:t>
            </a:r>
            <a:r>
              <a:rPr lang="en" b="1">
                <a:latin typeface="Myriad Pro"/>
              </a:rPr>
              <a:t>. </a:t>
            </a:r>
            <a:r>
              <a:rPr lang="ru-RU" b="1">
                <a:latin typeface="Myriad Pro"/>
              </a:rPr>
              <a:t>Решение</a:t>
            </a:r>
          </a:p>
        </p:txBody>
      </p:sp>
      <p:sp>
        <p:nvSpPr>
          <p:cNvPr id="132" name="Google Shape;132;p16"/>
          <p:cNvSpPr txBox="1">
            <a:spLocks noGrp="1"/>
          </p:cNvSpPr>
          <p:nvPr>
            <p:ph type="subTitle" idx="1"/>
          </p:nvPr>
        </p:nvSpPr>
        <p:spPr>
          <a:xfrm>
            <a:off x="1028475" y="3449650"/>
            <a:ext cx="8441528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Myriad Pro"/>
              </a:rPr>
              <a:t>Пути решения проблем</a:t>
            </a:r>
          </a:p>
        </p:txBody>
      </p:sp>
      <p:sp>
        <p:nvSpPr>
          <p:cNvPr id="133" name="Google Shape;133;p16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85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0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latin typeface="Myriad Pro"/>
              </a:rPr>
              <a:t>Решение актуальных проблем</a:t>
            </a:r>
          </a:p>
        </p:txBody>
      </p:sp>
      <p:sp>
        <p:nvSpPr>
          <p:cNvPr id="258" name="Google Shape;258;p30"/>
          <p:cNvSpPr txBox="1">
            <a:spLocks noGrp="1"/>
          </p:cNvSpPr>
          <p:nvPr>
            <p:ph type="body" idx="1"/>
          </p:nvPr>
        </p:nvSpPr>
        <p:spPr>
          <a:xfrm>
            <a:off x="452801" y="1310808"/>
            <a:ext cx="24231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b="1">
                <a:latin typeface="Myriad Pro"/>
              </a:rPr>
              <a:t>Трудоустройство</a:t>
            </a:r>
            <a:endParaRPr lang="ru-RU"/>
          </a:p>
          <a:p>
            <a:pPr marL="0" indent="0">
              <a:buNone/>
            </a:pPr>
            <a:r>
              <a:rPr lang="ru-RU" sz="1200">
                <a:latin typeface="Myriad Pro"/>
              </a:rPr>
              <a:t>Компании могут размещать</a:t>
            </a:r>
            <a:r>
              <a:rPr lang="ru-RU" sz="1200">
                <a:solidFill>
                  <a:schemeClr val="accent1"/>
                </a:solidFill>
                <a:latin typeface="Myriad Pro"/>
              </a:rPr>
              <a:t> </a:t>
            </a:r>
            <a:r>
              <a:rPr lang="ru-RU" sz="1200" b="1">
                <a:solidFill>
                  <a:schemeClr val="accent1"/>
                </a:solidFill>
                <a:latin typeface="Myriad Pro"/>
              </a:rPr>
              <a:t>актуальные вакансии</a:t>
            </a:r>
            <a:r>
              <a:rPr lang="ru-RU" sz="1200">
                <a:latin typeface="Myriad Pro"/>
              </a:rPr>
              <a:t>, на которые студент сможет откликнуться</a:t>
            </a:r>
          </a:p>
        </p:txBody>
      </p:sp>
      <p:sp>
        <p:nvSpPr>
          <p:cNvPr id="259" name="Google Shape;259;p30"/>
          <p:cNvSpPr txBox="1">
            <a:spLocks noGrp="1"/>
          </p:cNvSpPr>
          <p:nvPr>
            <p:ph type="body" idx="2"/>
          </p:nvPr>
        </p:nvSpPr>
        <p:spPr>
          <a:xfrm>
            <a:off x="6201958" y="3208481"/>
            <a:ext cx="24231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b="1">
                <a:latin typeface="Myriad Pro"/>
              </a:rPr>
              <a:t>Информирование</a:t>
            </a:r>
            <a:endParaRPr lang="ru-RU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200">
                <a:latin typeface="Myriad Pro"/>
              </a:rPr>
              <a:t>Информирование о форумах и мероприятиях будет происходить в </a:t>
            </a:r>
            <a:r>
              <a:rPr lang="ru-RU" sz="1200" b="1">
                <a:solidFill>
                  <a:schemeClr val="accent1"/>
                </a:solidFill>
                <a:latin typeface="Myriad Pro"/>
              </a:rPr>
              <a:t>новостной ленте</a:t>
            </a:r>
          </a:p>
        </p:txBody>
      </p:sp>
      <p:sp>
        <p:nvSpPr>
          <p:cNvPr id="260" name="Google Shape;260;p30"/>
          <p:cNvSpPr txBox="1">
            <a:spLocks noGrp="1"/>
          </p:cNvSpPr>
          <p:nvPr>
            <p:ph type="body" idx="3"/>
          </p:nvPr>
        </p:nvSpPr>
        <p:spPr>
          <a:xfrm>
            <a:off x="6199476" y="1376750"/>
            <a:ext cx="2547288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b="1">
                <a:latin typeface="Myriad Pro"/>
              </a:rPr>
              <a:t>Взаимодействие</a:t>
            </a:r>
          </a:p>
          <a:p>
            <a:pPr marL="0" indent="0">
              <a:buNone/>
            </a:pPr>
            <a:r>
              <a:rPr lang="ru-RU" sz="1200">
                <a:latin typeface="Myriad Pro"/>
              </a:rPr>
              <a:t>Студенты и научные сотрудники смогут просматривать</a:t>
            </a:r>
            <a:r>
              <a:rPr lang="ru-RU" sz="1200" b="1">
                <a:latin typeface="Myriad Pro"/>
              </a:rPr>
              <a:t> </a:t>
            </a:r>
            <a:r>
              <a:rPr lang="ru-RU" sz="1200" b="1">
                <a:solidFill>
                  <a:schemeClr val="accent1"/>
                </a:solidFill>
                <a:latin typeface="Myriad Pro"/>
              </a:rPr>
              <a:t>активные научные работы</a:t>
            </a:r>
            <a:r>
              <a:rPr lang="ru-RU" sz="1200">
                <a:solidFill>
                  <a:schemeClr val="accent1"/>
                </a:solidFill>
                <a:latin typeface="Myriad Pro"/>
              </a:rPr>
              <a:t> </a:t>
            </a:r>
            <a:r>
              <a:rPr lang="ru-RU" sz="1200">
                <a:latin typeface="Myriad Pro"/>
              </a:rPr>
              <a:t>и иметь возможность </a:t>
            </a:r>
            <a:r>
              <a:rPr lang="ru-RU" sz="1200" b="1">
                <a:solidFill>
                  <a:schemeClr val="accent1"/>
                </a:solidFill>
                <a:latin typeface="Myriad Pro"/>
              </a:rPr>
              <a:t>принимать в них участие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ru-RU" sz="1200">
              <a:latin typeface="Myriad Pro"/>
            </a:endParaRPr>
          </a:p>
        </p:txBody>
      </p:sp>
      <p:sp>
        <p:nvSpPr>
          <p:cNvPr id="261" name="Google Shape;261;p3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62" name="Google Shape;262;p30"/>
          <p:cNvSpPr txBox="1">
            <a:spLocks noGrp="1"/>
          </p:cNvSpPr>
          <p:nvPr>
            <p:ph type="body" idx="1"/>
          </p:nvPr>
        </p:nvSpPr>
        <p:spPr>
          <a:xfrm>
            <a:off x="501683" y="3106974"/>
            <a:ext cx="24231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b="1">
                <a:latin typeface="Myriad Pro"/>
              </a:rPr>
              <a:t>Партнерство</a:t>
            </a:r>
            <a:endParaRPr lang="ru-RU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200">
                <a:latin typeface="Myriad Pro"/>
              </a:rPr>
              <a:t>Промышленность будет иметь возможность</a:t>
            </a:r>
            <a:r>
              <a:rPr lang="ru-RU" sz="1200" b="1">
                <a:latin typeface="Myriad Pro"/>
              </a:rPr>
              <a:t> </a:t>
            </a:r>
            <a:r>
              <a:rPr lang="ru-RU" sz="1200" b="1">
                <a:solidFill>
                  <a:schemeClr val="accent1"/>
                </a:solidFill>
                <a:latin typeface="Myriad Pro"/>
              </a:rPr>
              <a:t>отслеживать текущие разработки</a:t>
            </a:r>
            <a:r>
              <a:rPr lang="ru-RU" sz="1200">
                <a:latin typeface="Myriad Pro"/>
              </a:rPr>
              <a:t> и проекты Политеха и включаться в их реализацию</a:t>
            </a:r>
          </a:p>
        </p:txBody>
      </p:sp>
      <p:sp>
        <p:nvSpPr>
          <p:cNvPr id="263" name="Google Shape;263;p30"/>
          <p:cNvSpPr txBox="1">
            <a:spLocks noGrp="1"/>
          </p:cNvSpPr>
          <p:nvPr>
            <p:ph type="body" idx="2"/>
          </p:nvPr>
        </p:nvSpPr>
        <p:spPr>
          <a:xfrm>
            <a:off x="2980124" y="1916893"/>
            <a:ext cx="3050816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b="1">
                <a:latin typeface="Myriad Pro"/>
              </a:rPr>
              <a:t>ВЕРИФИКАЦИЯ</a:t>
            </a:r>
            <a:endParaRPr lang="ru-RU" sz="2400">
              <a:latin typeface="Myriad Pro"/>
            </a:endParaRPr>
          </a:p>
          <a:p>
            <a:pPr marL="0" indent="0">
              <a:buNone/>
            </a:pPr>
            <a:r>
              <a:rPr lang="ru-RU" sz="1400">
                <a:latin typeface="Myriad Pro"/>
              </a:rPr>
              <a:t>Главным преимуществом нашей платформы будет являться </a:t>
            </a:r>
            <a:br>
              <a:rPr lang="ru-RU" sz="1400">
                <a:latin typeface="Myriad Pro"/>
              </a:rPr>
            </a:br>
            <a:r>
              <a:rPr lang="ru-RU" sz="1400">
                <a:latin typeface="Myriad Pro"/>
              </a:rPr>
              <a:t>список студентов ВШЭМ с </a:t>
            </a:r>
            <a:r>
              <a:rPr lang="ru-RU" sz="1400" b="1">
                <a:solidFill>
                  <a:schemeClr val="accent1"/>
                </a:solidFill>
                <a:latin typeface="Myriad Pro"/>
              </a:rPr>
              <a:t>верифицированными резюме</a:t>
            </a:r>
            <a:r>
              <a:rPr lang="ru-RU" sz="1400">
                <a:latin typeface="Myriad Pro"/>
              </a:rPr>
              <a:t>, предоставляемый промышленности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494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7088958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b="1">
                <a:latin typeface="Myriad Pro"/>
              </a:rPr>
              <a:t>4</a:t>
            </a:r>
            <a:r>
              <a:rPr lang="en" b="1">
                <a:latin typeface="Myriad Pro"/>
              </a:rPr>
              <a:t>. </a:t>
            </a:r>
            <a:r>
              <a:rPr lang="ru-RU" b="1">
                <a:latin typeface="Myriad Pro"/>
              </a:rPr>
              <a:t>Цифровая  платформа</a:t>
            </a:r>
          </a:p>
        </p:txBody>
      </p:sp>
      <p:sp>
        <p:nvSpPr>
          <p:cNvPr id="132" name="Google Shape;132;p16"/>
          <p:cNvSpPr txBox="1">
            <a:spLocks noGrp="1"/>
          </p:cNvSpPr>
          <p:nvPr>
            <p:ph type="subTitle" idx="1"/>
          </p:nvPr>
        </p:nvSpPr>
        <p:spPr>
          <a:xfrm>
            <a:off x="1028475" y="3449650"/>
            <a:ext cx="6731998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ru-RU" sz="1800">
                <a:latin typeface="Myriad Pro"/>
              </a:rPr>
              <a:t>Итоговый продукт </a:t>
            </a:r>
            <a:r>
              <a:rPr lang="ru-RU" sz="1800" err="1">
                <a:latin typeface="Myriad Pro"/>
              </a:rPr>
              <a:t>ПолиШколы</a:t>
            </a:r>
            <a:r>
              <a:rPr lang="ru-RU" sz="1800">
                <a:latin typeface="Myriad Pro"/>
              </a:rPr>
              <a:t> </a:t>
            </a:r>
            <a:endParaRPr lang="ru-RU" sz="1800">
              <a:latin typeface="Myriad Pro" panose="020B0503030403020204" pitchFamily="34" charset="0"/>
            </a:endParaRPr>
          </a:p>
        </p:txBody>
      </p:sp>
      <p:sp>
        <p:nvSpPr>
          <p:cNvPr id="133" name="Google Shape;133;p16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8535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68F8B-3A52-6987-A8D1-B366F28AD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>
                <a:latin typeface="Myriad Pro"/>
              </a:rPr>
              <a:t>Главная страница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EFAE4B-6518-6236-70D5-B867CF0528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5" name="Рисунок 5" descr="Изображение выглядит как текст, снимок экрана, парковка&#10;&#10;Автоматически созданное описание">
            <a:extLst>
              <a:ext uri="{FF2B5EF4-FFF2-40B4-BE49-F238E27FC236}">
                <a16:creationId xmlns:a16="http://schemas.microsoft.com/office/drawing/2014/main" id="{EC959792-8D69-8D8F-AB0B-54498911D2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12" b="79806"/>
          <a:stretch/>
        </p:blipFill>
        <p:spPr>
          <a:xfrm>
            <a:off x="135183" y="1285210"/>
            <a:ext cx="8873639" cy="34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4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68F8B-3A52-6987-A8D1-B366F28AD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>
                <a:latin typeface="Myriad Pro"/>
              </a:rPr>
              <a:t>Главная страница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EFAE4B-6518-6236-70D5-B867CF0528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5" name="Рисунок 5" descr="Изображение выглядит как текст, снимок экрана, черный, парковка&#10;&#10;Автоматически созданное описание">
            <a:extLst>
              <a:ext uri="{FF2B5EF4-FFF2-40B4-BE49-F238E27FC236}">
                <a16:creationId xmlns:a16="http://schemas.microsoft.com/office/drawing/2014/main" id="{B9B0D079-A99D-3874-AE18-931EDCD65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77" b="57539"/>
          <a:stretch/>
        </p:blipFill>
        <p:spPr>
          <a:xfrm>
            <a:off x="161513" y="1068975"/>
            <a:ext cx="8779209" cy="377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57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68F8B-3A52-6987-A8D1-B366F28AD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227643"/>
            <a:ext cx="6724500" cy="749100"/>
          </a:xfrm>
        </p:spPr>
        <p:txBody>
          <a:bodyPr/>
          <a:lstStyle/>
          <a:p>
            <a:r>
              <a:rPr lang="ru-RU" sz="3200" b="1">
                <a:latin typeface="Myriad Pro"/>
              </a:rPr>
              <a:t>Главная страница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EFAE4B-6518-6236-70D5-B867CF0528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3E9E3E00-F7AF-8E68-82FE-42AC17FA4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60" t="46358" r="18234" b="40263"/>
          <a:stretch/>
        </p:blipFill>
        <p:spPr>
          <a:xfrm>
            <a:off x="158369" y="1124560"/>
            <a:ext cx="8822740" cy="364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6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68F8B-3A52-6987-A8D1-B366F28AD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766" y="431396"/>
            <a:ext cx="7441296" cy="749100"/>
          </a:xfrm>
        </p:spPr>
        <p:txBody>
          <a:bodyPr/>
          <a:lstStyle/>
          <a:p>
            <a:r>
              <a:rPr lang="ru-RU" sz="2800" b="1">
                <a:latin typeface="Myriad Pro"/>
              </a:rPr>
              <a:t>Страница студента/научного сотрудника</a:t>
            </a:r>
            <a:br>
              <a:rPr lang="ru-RU" sz="2800" b="1">
                <a:latin typeface="Myriad Pro"/>
              </a:rPr>
            </a:br>
            <a:endParaRPr lang="ru-RU" sz="2800" b="1">
              <a:latin typeface="Myriad Pro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EFAE4B-6518-6236-70D5-B867CF0528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3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5A10B99-860B-86CB-21FE-647658AD7E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039"/>
          <a:stretch/>
        </p:blipFill>
        <p:spPr>
          <a:xfrm>
            <a:off x="162625" y="1240330"/>
            <a:ext cx="8871438" cy="3395626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A5A9EDD-2B42-3275-7C83-9A9B59986EF7}"/>
              </a:ext>
            </a:extLst>
          </p:cNvPr>
          <p:cNvSpPr/>
          <p:nvPr/>
        </p:nvSpPr>
        <p:spPr>
          <a:xfrm>
            <a:off x="1835738" y="4013067"/>
            <a:ext cx="1296369" cy="279450"/>
          </a:xfrm>
          <a:prstGeom prst="roundRect">
            <a:avLst/>
          </a:prstGeom>
          <a:solidFill>
            <a:srgbClr val="53F24E"/>
          </a:solidFill>
          <a:ln>
            <a:solidFill>
              <a:srgbClr val="53F2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26A2BE-5D03-83C8-E3A0-80461C4D02D8}"/>
              </a:ext>
            </a:extLst>
          </p:cNvPr>
          <p:cNvSpPr txBox="1"/>
          <p:nvPr/>
        </p:nvSpPr>
        <p:spPr>
          <a:xfrm>
            <a:off x="1835220" y="3984694"/>
            <a:ext cx="1296438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>
                <a:latin typeface="Myriad Pro"/>
              </a:rPr>
              <a:t>Связаться</a:t>
            </a:r>
            <a:endParaRPr lang="ru-RU" sz="1600"/>
          </a:p>
        </p:txBody>
      </p:sp>
    </p:spTree>
    <p:extLst>
      <p:ext uri="{BB962C8B-B14F-4D97-AF65-F5344CB8AC3E}">
        <p14:creationId xmlns:p14="http://schemas.microsoft.com/office/powerpoint/2010/main" val="232020534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5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latin typeface="Myriad Pro"/>
              </a:rPr>
              <a:t>Команда проекта</a:t>
            </a:r>
            <a:endParaRPr b="1">
              <a:latin typeface="Myriad Pro"/>
            </a:endParaRPr>
          </a:p>
        </p:txBody>
      </p:sp>
      <p:sp>
        <p:nvSpPr>
          <p:cNvPr id="533" name="Google Shape;533;p4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535" name="Google Shape;535;p45"/>
          <p:cNvSpPr txBox="1"/>
          <p:nvPr/>
        </p:nvSpPr>
        <p:spPr>
          <a:xfrm>
            <a:off x="913871" y="3072067"/>
            <a:ext cx="1489200" cy="1412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spcBef>
                <a:spcPts val="600"/>
              </a:spcBef>
              <a:spcAft>
                <a:spcPts val="200"/>
              </a:spcAft>
            </a:pPr>
            <a:r>
              <a:rPr lang="ru-RU" sz="1200" b="1">
                <a:solidFill>
                  <a:schemeClr val="dk1"/>
                </a:solidFill>
                <a:latin typeface="Myriad Pro"/>
                <a:ea typeface="Roboto"/>
                <a:cs typeface="Roboto"/>
                <a:sym typeface="Roboto"/>
              </a:rPr>
              <a:t>Дарья Григорьева</a:t>
            </a:r>
            <a:br>
              <a:rPr lang="en-US" sz="1200" b="1">
                <a:latin typeface="Myriad Pro" panose="020B0503030403020204" pitchFamily="34" charset="0"/>
                <a:ea typeface="Roboto"/>
                <a:cs typeface="Roboto"/>
              </a:rPr>
            </a:br>
            <a:r>
              <a:rPr lang="ru-RU" sz="800">
                <a:solidFill>
                  <a:schemeClr val="dk2"/>
                </a:solidFill>
                <a:latin typeface="Myriad Pro"/>
                <a:ea typeface="Roboto"/>
                <a:cs typeface="Roboto"/>
                <a:sym typeface="Roboto"/>
              </a:rPr>
              <a:t>инженер Лаборатории Гидромашиностроения</a:t>
            </a:r>
            <a:endParaRPr lang="ru-RU">
              <a:solidFill>
                <a:schemeClr val="dk2"/>
              </a:solidFill>
              <a:ea typeface="Roboto"/>
            </a:endParaRPr>
          </a:p>
          <a:p>
            <a:pPr algn="ctr">
              <a:spcBef>
                <a:spcPts val="600"/>
              </a:spcBef>
              <a:spcAft>
                <a:spcPts val="1600"/>
              </a:spcAft>
            </a:pPr>
            <a:r>
              <a:rPr lang="ru-RU" sz="1000" b="1">
                <a:solidFill>
                  <a:schemeClr val="tx1"/>
                </a:solidFill>
                <a:latin typeface="Myriad Pro"/>
                <a:ea typeface="Roboto"/>
                <a:cs typeface="Roboto"/>
              </a:rPr>
              <a:t>Руководитель проекта</a:t>
            </a:r>
            <a:br>
              <a:rPr lang="en-US" sz="1000" b="1" i="0">
                <a:effectLst/>
                <a:latin typeface="YS Text"/>
              </a:rPr>
            </a:br>
            <a:br>
              <a:rPr lang="en-US" sz="1000" b="1">
                <a:latin typeface="YS Text"/>
                <a:ea typeface="Roboto"/>
              </a:rPr>
            </a:br>
            <a:r>
              <a:rPr lang="ru-RU" sz="1000" b="1">
                <a:solidFill>
                  <a:schemeClr val="tx1"/>
                </a:solidFill>
                <a:latin typeface="Myriad Pro"/>
                <a:ea typeface="Roboto"/>
                <a:cs typeface="Roboto"/>
              </a:rPr>
              <a:t>Ответственный за отчетную документацию</a:t>
            </a:r>
            <a:endParaRPr lang="ru-RU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>
              <a:latin typeface="Myriad CAD" panose="020B0305030403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Google Shape;535;p45">
            <a:extLst>
              <a:ext uri="{FF2B5EF4-FFF2-40B4-BE49-F238E27FC236}">
                <a16:creationId xmlns:a16="http://schemas.microsoft.com/office/drawing/2014/main" id="{F54B43B2-F05D-0E14-E7D7-401868272EC8}"/>
              </a:ext>
            </a:extLst>
          </p:cNvPr>
          <p:cNvSpPr txBox="1"/>
          <p:nvPr/>
        </p:nvSpPr>
        <p:spPr>
          <a:xfrm>
            <a:off x="2937719" y="3096191"/>
            <a:ext cx="1506784" cy="1402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200" b="1">
                <a:solidFill>
                  <a:schemeClr val="dk1"/>
                </a:solidFill>
                <a:latin typeface="Myriad Pro"/>
                <a:ea typeface="Roboto"/>
                <a:cs typeface="Roboto"/>
                <a:sym typeface="Roboto"/>
              </a:rPr>
              <a:t>Роман Юдин</a:t>
            </a:r>
            <a:br>
              <a:rPr lang="en-US" sz="1200" b="1">
                <a:latin typeface="Myriad Pro" panose="020B0503030403020204" pitchFamily="34" charset="0"/>
                <a:ea typeface="Roboto"/>
                <a:cs typeface="Roboto"/>
              </a:rPr>
            </a:br>
            <a:r>
              <a:rPr lang="ru-RU" sz="800">
                <a:solidFill>
                  <a:schemeClr val="dk2"/>
                </a:solidFill>
                <a:latin typeface="Myriad Pro"/>
                <a:ea typeface="Roboto"/>
                <a:cs typeface="Roboto"/>
                <a:sym typeface="Roboto"/>
              </a:rPr>
              <a:t>Студент 4 курса ВШЭМ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000" b="1">
                <a:latin typeface="Myriad Pro"/>
                <a:ea typeface="Roboto"/>
                <a:cs typeface="Roboto"/>
              </a:rPr>
              <a:t>Составление рекламной стратегии</a:t>
            </a:r>
            <a:endParaRPr lang="ru-RU" sz="1000" b="1">
              <a:latin typeface="Myriad Pro"/>
              <a:ea typeface="Roboto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000" b="1">
                <a:latin typeface="Myriad Pro"/>
                <a:ea typeface="Roboto"/>
                <a:cs typeface="Roboto"/>
              </a:rPr>
              <a:t>Ответственный за найм сторонних работников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br>
              <a:rPr lang="ru-RU" sz="1000" b="1">
                <a:latin typeface="Myriad Pro"/>
                <a:ea typeface="Roboto"/>
                <a:cs typeface="Roboto"/>
              </a:rPr>
            </a:br>
            <a:endParaRPr lang="ru-RU" sz="1000" b="1">
              <a:latin typeface="Myriad Pro"/>
            </a:endParaRPr>
          </a:p>
          <a:p>
            <a:pPr marL="0" lvl="0" indent="0" algn="ctr" rtl="0">
              <a:spcBef>
                <a:spcPts val="600"/>
              </a:spcBef>
              <a:spcAft>
                <a:spcPts val="600"/>
              </a:spcAft>
              <a:buNone/>
            </a:pPr>
            <a:endParaRPr lang="ru-RU" sz="800">
              <a:solidFill>
                <a:srgbClr val="666666"/>
              </a:solidFill>
              <a:latin typeface="Myriad Pro"/>
              <a:ea typeface="Roboto" panose="02000000000000000000" pitchFamily="2" charset="0"/>
              <a:cs typeface="Roboto"/>
            </a:endParaRPr>
          </a:p>
          <a:p>
            <a:pPr algn="ctr">
              <a:spcBef>
                <a:spcPts val="400"/>
              </a:spcBef>
            </a:pPr>
            <a:endParaRPr lang="ru-RU">
              <a:latin typeface="Myriad CAD" panose="020B0305030403020204" pitchFamily="34" charset="0"/>
              <a:ea typeface="Roboto" panose="02000000000000000000" pitchFamily="2" charset="0"/>
              <a:cs typeface="Roboto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ru-RU">
              <a:latin typeface="Roboto"/>
              <a:ea typeface="Roboto"/>
              <a:cs typeface="Roboto"/>
            </a:endParaRPr>
          </a:p>
        </p:txBody>
      </p:sp>
      <p:sp>
        <p:nvSpPr>
          <p:cNvPr id="3" name="Google Shape;535;p45">
            <a:extLst>
              <a:ext uri="{FF2B5EF4-FFF2-40B4-BE49-F238E27FC236}">
                <a16:creationId xmlns:a16="http://schemas.microsoft.com/office/drawing/2014/main" id="{297C74A4-AA0B-EA4A-BAF5-DD8AB0A793EA}"/>
              </a:ext>
            </a:extLst>
          </p:cNvPr>
          <p:cNvSpPr txBox="1"/>
          <p:nvPr/>
        </p:nvSpPr>
        <p:spPr>
          <a:xfrm>
            <a:off x="4889185" y="3088155"/>
            <a:ext cx="1709006" cy="1314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200" b="1">
                <a:solidFill>
                  <a:schemeClr val="dk1"/>
                </a:solidFill>
                <a:latin typeface="Myriad Pro"/>
                <a:ea typeface="Roboto"/>
                <a:cs typeface="Roboto"/>
                <a:sym typeface="Roboto"/>
              </a:rPr>
              <a:t>Глеб Рощенко</a:t>
            </a:r>
            <a:br>
              <a:rPr lang="en-US" sz="1200" b="1">
                <a:latin typeface="Myriad Pro" panose="020B0503030403020204" pitchFamily="34" charset="0"/>
                <a:ea typeface="Roboto"/>
                <a:cs typeface="Roboto"/>
              </a:rPr>
            </a:br>
            <a:r>
              <a:rPr lang="ru-RU" sz="900">
                <a:solidFill>
                  <a:schemeClr val="dk2"/>
                </a:solidFill>
                <a:latin typeface="Myriad Pro"/>
                <a:ea typeface="Roboto"/>
                <a:cs typeface="Roboto"/>
                <a:sym typeface="Roboto"/>
              </a:rPr>
              <a:t>Студент 4 курса ВШЭМ</a:t>
            </a:r>
            <a:endParaRPr lang="ru-RU" sz="900">
              <a:solidFill>
                <a:schemeClr val="dk2"/>
              </a:solidFill>
              <a:latin typeface="Myriad Pro"/>
              <a:ea typeface="Roboto"/>
              <a:cs typeface="Roboto"/>
            </a:endParaRP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ru-RU" sz="1000" b="1">
                <a:solidFill>
                  <a:schemeClr val="tx1"/>
                </a:solidFill>
                <a:latin typeface="Myriad Pro"/>
                <a:ea typeface="Roboto"/>
                <a:cs typeface="Roboto"/>
              </a:rPr>
              <a:t>Создание структуры сайта</a:t>
            </a:r>
            <a:endParaRPr lang="ru-RU">
              <a:solidFill>
                <a:schemeClr val="tx1"/>
              </a:solidFill>
              <a:ea typeface="Roboto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000" b="1">
                <a:solidFill>
                  <a:schemeClr val="tx1"/>
                </a:solidFill>
                <a:latin typeface="Myriad Pro"/>
                <a:ea typeface="Roboto"/>
                <a:cs typeface="Roboto"/>
              </a:rPr>
              <a:t>Сбор и анализ обратной  связи</a:t>
            </a:r>
            <a:endParaRPr lang="ru-RU" sz="1000" b="1">
              <a:solidFill>
                <a:schemeClr val="tx1"/>
              </a:solidFill>
              <a:latin typeface="Myriad Pro"/>
              <a:ea typeface="Roboto" panose="02000000000000000000" pitchFamily="2" charset="0"/>
              <a:cs typeface="Roboto"/>
            </a:endParaRPr>
          </a:p>
          <a:p>
            <a:pPr marL="0" lvl="0" indent="0">
              <a:spcBef>
                <a:spcPts val="600"/>
              </a:spcBef>
              <a:spcAft>
                <a:spcPts val="600"/>
              </a:spcAft>
              <a:buNone/>
            </a:pPr>
            <a:endParaRPr lang="ru-RU" sz="1000" b="1">
              <a:solidFill>
                <a:schemeClr val="tx1"/>
              </a:solidFill>
              <a:latin typeface="Myriad Pro"/>
              <a:ea typeface="Roboto" panose="02000000000000000000" pitchFamily="2" charset="0"/>
              <a:cs typeface="Roboto"/>
            </a:endParaRPr>
          </a:p>
          <a:p>
            <a:pPr algn="ctr">
              <a:spcBef>
                <a:spcPts val="400"/>
              </a:spcBef>
            </a:pPr>
            <a:endParaRPr lang="ru-RU">
              <a:latin typeface="Myriad CAD" panose="020B0305030403020204" pitchFamily="34" charset="0"/>
              <a:ea typeface="Roboto" panose="02000000000000000000" pitchFamily="2" charset="0"/>
              <a:cs typeface="Roboto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ru-RU">
              <a:latin typeface="Roboto" panose="02000000000000000000" pitchFamily="2" charset="0"/>
              <a:ea typeface="Roboto" panose="02000000000000000000" pitchFamily="2" charset="0"/>
              <a:cs typeface="Roboto"/>
            </a:endParaRPr>
          </a:p>
        </p:txBody>
      </p:sp>
      <p:sp>
        <p:nvSpPr>
          <p:cNvPr id="4" name="Google Shape;535;p45">
            <a:extLst>
              <a:ext uri="{FF2B5EF4-FFF2-40B4-BE49-F238E27FC236}">
                <a16:creationId xmlns:a16="http://schemas.microsoft.com/office/drawing/2014/main" id="{C3ECA3ED-0A9F-D057-7C8A-7F475AA72C08}"/>
              </a:ext>
            </a:extLst>
          </p:cNvPr>
          <p:cNvSpPr txBox="1"/>
          <p:nvPr/>
        </p:nvSpPr>
        <p:spPr>
          <a:xfrm>
            <a:off x="6792571" y="3088155"/>
            <a:ext cx="1489200" cy="1314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200" b="1">
                <a:solidFill>
                  <a:schemeClr val="dk1"/>
                </a:solidFill>
                <a:latin typeface="Myriad Pro"/>
                <a:ea typeface="Roboto"/>
                <a:cs typeface="Roboto"/>
                <a:sym typeface="Roboto"/>
              </a:rPr>
              <a:t>Влад </a:t>
            </a:r>
            <a:r>
              <a:rPr lang="ru-RU" sz="1200" b="1" err="1">
                <a:solidFill>
                  <a:schemeClr val="dk1"/>
                </a:solidFill>
                <a:latin typeface="Myriad Pro"/>
                <a:ea typeface="Roboto"/>
                <a:cs typeface="Roboto"/>
                <a:sym typeface="Roboto"/>
              </a:rPr>
              <a:t>Зирюкин</a:t>
            </a:r>
            <a:br>
              <a:rPr lang="en-US" sz="1200" b="1">
                <a:latin typeface="Myriad Pro" panose="020B0503030403020204" pitchFamily="34" charset="0"/>
                <a:ea typeface="Roboto"/>
                <a:cs typeface="Roboto"/>
              </a:rPr>
            </a:br>
            <a:r>
              <a:rPr lang="ru-RU" sz="800">
                <a:solidFill>
                  <a:schemeClr val="dk2"/>
                </a:solidFill>
                <a:latin typeface="Myriad Pro"/>
                <a:ea typeface="Roboto"/>
                <a:cs typeface="Roboto"/>
                <a:sym typeface="Roboto"/>
              </a:rPr>
              <a:t>Аспирант 2 курса ВШВЭ</a:t>
            </a:r>
            <a:endParaRPr>
              <a:solidFill>
                <a:schemeClr val="dk2"/>
              </a:solidFill>
              <a:latin typeface="Myriad Pro"/>
              <a:ea typeface="Roboto" panose="02000000000000000000" pitchFamily="2" charset="0"/>
              <a:cs typeface="Roboto"/>
              <a:sym typeface="Roboto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000" b="1">
                <a:solidFill>
                  <a:schemeClr val="tx1"/>
                </a:solidFill>
                <a:latin typeface="Myriad Pro"/>
                <a:ea typeface="Roboto"/>
                <a:cs typeface="Roboto"/>
              </a:rPr>
              <a:t>Организация связей </a:t>
            </a:r>
            <a:br>
              <a:rPr lang="ru-RU" sz="1000" b="1">
                <a:solidFill>
                  <a:schemeClr val="tx1"/>
                </a:solidFill>
                <a:latin typeface="Myriad Pro"/>
                <a:ea typeface="Roboto"/>
                <a:cs typeface="Roboto"/>
              </a:rPr>
            </a:br>
            <a:r>
              <a:rPr lang="ru-RU" sz="1000" b="1">
                <a:solidFill>
                  <a:schemeClr val="tx1"/>
                </a:solidFill>
                <a:latin typeface="Myriad Pro"/>
                <a:ea typeface="Roboto"/>
                <a:cs typeface="Roboto"/>
              </a:rPr>
              <a:t>с промышленностью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000" b="1">
                <a:solidFill>
                  <a:schemeClr val="tx1"/>
                </a:solidFill>
                <a:latin typeface="Myriad Pro"/>
                <a:ea typeface="Roboto"/>
                <a:cs typeface="Roboto"/>
              </a:rPr>
              <a:t>Формирование списков пользователей 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ru-RU" sz="1000" b="1">
              <a:solidFill>
                <a:srgbClr val="222222"/>
              </a:solidFill>
              <a:latin typeface="Myriad Pro"/>
              <a:ea typeface="Roboto"/>
              <a:cs typeface="Roboto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ru-RU">
              <a:latin typeface="Roboto"/>
              <a:ea typeface="Roboto"/>
              <a:cs typeface="Roboto"/>
            </a:endParaRP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BC145387-26A2-82D3-37C2-BEF6B2DDC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989" y="1448490"/>
            <a:ext cx="1205963" cy="149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0F6A81-64A1-5AA8-6171-D728DF0505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67" t="10417" r="20856" b="40423"/>
          <a:stretch/>
        </p:blipFill>
        <p:spPr>
          <a:xfrm>
            <a:off x="5053270" y="1349008"/>
            <a:ext cx="1397347" cy="16960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 выглядит как человек, женщин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ADD4BE78-CCDA-5C56-3EEC-3300B6B3D6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9" t="5368" r="2832" b="12898"/>
          <a:stretch/>
        </p:blipFill>
        <p:spPr>
          <a:xfrm>
            <a:off x="941758" y="1448490"/>
            <a:ext cx="1471797" cy="1645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6" descr="Изображение выглядит как человек, в позе, носит, улыбается&#10;&#10;Автоматически созданное описание">
            <a:extLst>
              <a:ext uri="{FF2B5EF4-FFF2-40B4-BE49-F238E27FC236}">
                <a16:creationId xmlns:a16="http://schemas.microsoft.com/office/drawing/2014/main" id="{3F3BE6DE-94B3-C214-47C8-A77C0580E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3194" y="1397397"/>
            <a:ext cx="1279815" cy="15867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8" descr="Изображение выглядит как человек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D3B714A7-2D83-CE36-F727-2440F34EBD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566" r="24828" b="50881"/>
          <a:stretch/>
        </p:blipFill>
        <p:spPr>
          <a:xfrm>
            <a:off x="6792123" y="1349256"/>
            <a:ext cx="1631406" cy="1775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3367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68F8B-3A52-6987-A8D1-B366F28AD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468" y="687749"/>
            <a:ext cx="7203978" cy="753943"/>
          </a:xfrm>
        </p:spPr>
        <p:txBody>
          <a:bodyPr/>
          <a:lstStyle/>
          <a:p>
            <a:r>
              <a:rPr lang="ru-RU" sz="2800" b="1">
                <a:latin typeface="Myriad Pro"/>
              </a:rPr>
              <a:t>Страница студента/научного сотрудника</a:t>
            </a:r>
            <a:br>
              <a:rPr lang="ru-RU" sz="2800" b="1">
                <a:latin typeface="Myriad Pro"/>
              </a:rPr>
            </a:br>
            <a:endParaRPr lang="ru-RU" sz="2800">
              <a:latin typeface="Myriad Pro"/>
            </a:endParaRPr>
          </a:p>
          <a:p>
            <a:endParaRPr lang="ru-RU" sz="2800" b="1">
              <a:latin typeface="Myriad Pro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EFAE4B-6518-6236-70D5-B867CF0528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6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0CA9525-3A94-2F94-B216-1423650B97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9" b="42440"/>
          <a:stretch/>
        </p:blipFill>
        <p:spPr>
          <a:xfrm>
            <a:off x="43859" y="1085134"/>
            <a:ext cx="5554186" cy="2965416"/>
          </a:xfrm>
          <a:prstGeom prst="rect">
            <a:avLst/>
          </a:prstGeom>
        </p:spPr>
      </p:pic>
      <p:pic>
        <p:nvPicPr>
          <p:cNvPr id="7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DDED68C-C81A-D56B-5393-228D6E106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40" b="50905"/>
          <a:stretch/>
        </p:blipFill>
        <p:spPr>
          <a:xfrm>
            <a:off x="43727" y="4048783"/>
            <a:ext cx="5572198" cy="820677"/>
          </a:xfrm>
          <a:prstGeom prst="rect">
            <a:avLst/>
          </a:prstGeom>
        </p:spPr>
      </p:pic>
      <p:pic>
        <p:nvPicPr>
          <p:cNvPr id="8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3ED77EC-1837-72BC-A0A4-166FB95F8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956" y="1135411"/>
            <a:ext cx="2743200" cy="3705234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27653E63-DB9D-3E01-C737-D8A3D94959F6}"/>
              </a:ext>
            </a:extLst>
          </p:cNvPr>
          <p:cNvCxnSpPr/>
          <p:nvPr/>
        </p:nvCxnSpPr>
        <p:spPr>
          <a:xfrm flipV="1">
            <a:off x="3315582" y="1856502"/>
            <a:ext cx="1108655" cy="2602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0E7752E-C205-FF92-4FA7-37E77855CCA0}"/>
              </a:ext>
            </a:extLst>
          </p:cNvPr>
          <p:cNvSpPr txBox="1"/>
          <p:nvPr/>
        </p:nvSpPr>
        <p:spPr>
          <a:xfrm>
            <a:off x="4435046" y="1517307"/>
            <a:ext cx="1779006" cy="954107"/>
          </a:xfrm>
          <a:prstGeom prst="rect">
            <a:avLst/>
          </a:prstGeom>
          <a:solidFill>
            <a:srgbClr val="ED7D3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>
                <a:solidFill>
                  <a:schemeClr val="tx1"/>
                </a:solidFill>
              </a:rPr>
              <a:t>По клику на текст открывается подтверждающий документ</a:t>
            </a:r>
            <a:endParaRPr lang="ru-RU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DB5D65EF-74CC-7EC8-35BB-0FC56BE51B1F}"/>
              </a:ext>
            </a:extLst>
          </p:cNvPr>
          <p:cNvCxnSpPr>
            <a:cxnSpLocks/>
          </p:cNvCxnSpPr>
          <p:nvPr/>
        </p:nvCxnSpPr>
        <p:spPr>
          <a:xfrm>
            <a:off x="6264361" y="1863496"/>
            <a:ext cx="1064345" cy="2547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133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FFDCEA-02B9-C3A0-BFF2-90377FE3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>
                <a:latin typeface="Myriad Pro"/>
              </a:rPr>
              <a:t>Страница компании 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F4D2D6-1EE5-AEF2-F26A-EDC8D3E90A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 lang="en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31F38692-7E7C-AC4F-11E6-3F2D75980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12" y="1026712"/>
            <a:ext cx="8061055" cy="3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55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68F8B-3A52-6987-A8D1-B366F28AD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>
                <a:latin typeface="Myriad Pro"/>
              </a:rPr>
              <a:t>Коммерциализация</a:t>
            </a:r>
            <a:r>
              <a:rPr lang="ru-RU" sz="2800" b="1">
                <a:latin typeface="Myriad Pro"/>
              </a:rPr>
              <a:t> 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EFAE4B-6518-6236-70D5-B867CF0528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FDCFD8-1A9D-9BBD-BBD4-9F612668FD72}"/>
              </a:ext>
            </a:extLst>
          </p:cNvPr>
          <p:cNvSpPr txBox="1"/>
          <p:nvPr/>
        </p:nvSpPr>
        <p:spPr>
          <a:xfrm>
            <a:off x="1725433" y="2577385"/>
            <a:ext cx="52637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CB7A28-2A80-C321-2580-474DAAA78454}"/>
              </a:ext>
            </a:extLst>
          </p:cNvPr>
          <p:cNvSpPr txBox="1"/>
          <p:nvPr/>
        </p:nvSpPr>
        <p:spPr>
          <a:xfrm>
            <a:off x="1725433" y="2577385"/>
            <a:ext cx="52637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0A7780F1-E0B7-F33A-B006-5548C3830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430" y="1106846"/>
            <a:ext cx="7018596" cy="367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50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 </a:t>
            </a:r>
            <a:endParaRPr/>
          </a:p>
        </p:txBody>
      </p:sp>
      <p:sp>
        <p:nvSpPr>
          <p:cNvPr id="211" name="Google Shape;211;p2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2" name="Google Shape;209;p25">
            <a:extLst>
              <a:ext uri="{FF2B5EF4-FFF2-40B4-BE49-F238E27FC236}">
                <a16:creationId xmlns:a16="http://schemas.microsoft.com/office/drawing/2014/main" id="{15C21CB4-6352-004E-20F3-F2909A85A51C}"/>
              </a:ext>
            </a:extLst>
          </p:cNvPr>
          <p:cNvSpPr txBox="1">
            <a:spLocks/>
          </p:cNvSpPr>
          <p:nvPr/>
        </p:nvSpPr>
        <p:spPr>
          <a:xfrm>
            <a:off x="1314600" y="276075"/>
            <a:ext cx="6343213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ru-RU" b="1">
                <a:latin typeface="Myriad Pro"/>
              </a:rPr>
              <a:t>Актуальность проекта для вуза, промышленности и государства  </a:t>
            </a:r>
          </a:p>
        </p:txBody>
      </p:sp>
      <p:sp>
        <p:nvSpPr>
          <p:cNvPr id="3" name="Google Shape;260;p30">
            <a:extLst>
              <a:ext uri="{FF2B5EF4-FFF2-40B4-BE49-F238E27FC236}">
                <a16:creationId xmlns:a16="http://schemas.microsoft.com/office/drawing/2014/main" id="{46647DF6-92F0-CF6F-3360-C57D019DFEBC}"/>
              </a:ext>
            </a:extLst>
          </p:cNvPr>
          <p:cNvSpPr txBox="1">
            <a:spLocks/>
          </p:cNvSpPr>
          <p:nvPr/>
        </p:nvSpPr>
        <p:spPr>
          <a:xfrm>
            <a:off x="219809" y="1950840"/>
            <a:ext cx="2769523" cy="25708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ru-RU" sz="1600" b="1">
                <a:latin typeface="Myriad Pro"/>
              </a:rPr>
              <a:t>    </a:t>
            </a:r>
            <a:r>
              <a:rPr lang="ru-RU" sz="1600" b="1" err="1">
                <a:latin typeface="Myriad Pro"/>
              </a:rPr>
              <a:t>СПбПУ</a:t>
            </a:r>
            <a:r>
              <a:rPr lang="ru-RU" sz="1600" b="1">
                <a:latin typeface="Myriad Pro"/>
              </a:rPr>
              <a:t> Петра Великого</a:t>
            </a:r>
            <a:endParaRPr lang="ru-RU" sz="1600"/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>
                <a:solidFill>
                  <a:schemeClr val="accent1"/>
                </a:solidFill>
                <a:latin typeface="Myriad Pro"/>
              </a:rPr>
              <a:t>Капитализация</a:t>
            </a:r>
            <a:r>
              <a:rPr lang="ru-RU">
                <a:latin typeface="Myriad Pro"/>
              </a:rPr>
              <a:t> интеллектуального потенциала​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>
                <a:solidFill>
                  <a:schemeClr val="accent1"/>
                </a:solidFill>
                <a:latin typeface="Myriad Pro"/>
              </a:rPr>
              <a:t>Репутация</a:t>
            </a:r>
            <a:r>
              <a:rPr lang="ru-RU">
                <a:latin typeface="Myriad Pro"/>
              </a:rPr>
              <a:t> среди промышленных партнеров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>
                <a:solidFill>
                  <a:schemeClr val="accent1"/>
                </a:solidFill>
                <a:latin typeface="Myriad Pro"/>
              </a:rPr>
              <a:t>Актуализация</a:t>
            </a:r>
            <a:r>
              <a:rPr lang="ru-RU">
                <a:latin typeface="Myriad Pro"/>
              </a:rPr>
              <a:t> образовательных программ под запросы промышленности</a:t>
            </a:r>
          </a:p>
        </p:txBody>
      </p:sp>
      <p:sp>
        <p:nvSpPr>
          <p:cNvPr id="4" name="Google Shape;260;p30">
            <a:extLst>
              <a:ext uri="{FF2B5EF4-FFF2-40B4-BE49-F238E27FC236}">
                <a16:creationId xmlns:a16="http://schemas.microsoft.com/office/drawing/2014/main" id="{7B240ADB-0C80-CD4F-0103-359F11ACC9B6}"/>
              </a:ext>
            </a:extLst>
          </p:cNvPr>
          <p:cNvSpPr txBox="1">
            <a:spLocks/>
          </p:cNvSpPr>
          <p:nvPr/>
        </p:nvSpPr>
        <p:spPr>
          <a:xfrm>
            <a:off x="2864169" y="1948152"/>
            <a:ext cx="26436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ru-RU" b="1">
                <a:latin typeface="Myriad Pro"/>
              </a:rPr>
              <a:t>    </a:t>
            </a:r>
            <a:r>
              <a:rPr lang="ru-RU" sz="1600" b="1">
                <a:latin typeface="Myriad Pro"/>
              </a:rPr>
              <a:t> Промышленность</a:t>
            </a:r>
            <a:endParaRPr lang="ru-RU" sz="1600"/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>
                <a:latin typeface="Myriad Pro"/>
              </a:rPr>
              <a:t>Решение </a:t>
            </a:r>
            <a:r>
              <a:rPr lang="ru-RU" b="1">
                <a:solidFill>
                  <a:schemeClr val="accent1"/>
                </a:solidFill>
                <a:latin typeface="Myriad Pro"/>
              </a:rPr>
              <a:t>производственных</a:t>
            </a:r>
            <a:r>
              <a:rPr lang="ru-RU">
                <a:latin typeface="Myriad Pro"/>
              </a:rPr>
              <a:t> задач ​​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>
                <a:solidFill>
                  <a:schemeClr val="accent1"/>
                </a:solidFill>
                <a:latin typeface="Myriad Pro"/>
              </a:rPr>
              <a:t>Рекрутирование</a:t>
            </a:r>
            <a:r>
              <a:rPr lang="ru-RU">
                <a:latin typeface="Myriad Pro"/>
              </a:rPr>
              <a:t> талантливых кадров</a:t>
            </a:r>
          </a:p>
        </p:txBody>
      </p:sp>
      <p:sp>
        <p:nvSpPr>
          <p:cNvPr id="5" name="Google Shape;260;p30">
            <a:extLst>
              <a:ext uri="{FF2B5EF4-FFF2-40B4-BE49-F238E27FC236}">
                <a16:creationId xmlns:a16="http://schemas.microsoft.com/office/drawing/2014/main" id="{BBA8352B-92BD-92C4-2D42-C4681FE719A8}"/>
              </a:ext>
            </a:extLst>
          </p:cNvPr>
          <p:cNvSpPr txBox="1">
            <a:spLocks/>
          </p:cNvSpPr>
          <p:nvPr/>
        </p:nvSpPr>
        <p:spPr>
          <a:xfrm>
            <a:off x="5583827" y="1952004"/>
            <a:ext cx="3484108" cy="1870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ru-RU" sz="1600" b="1">
                <a:latin typeface="Myriad Pro"/>
              </a:rPr>
              <a:t>    Для сегмента образования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>
                <a:solidFill>
                  <a:schemeClr val="accent1"/>
                </a:solidFill>
                <a:latin typeface="Myriad Pro"/>
              </a:rPr>
              <a:t>Интеграция</a:t>
            </a:r>
            <a:r>
              <a:rPr lang="ru-RU">
                <a:latin typeface="Myriad Pro"/>
              </a:rPr>
              <a:t> университетской науки</a:t>
            </a:r>
            <a:br>
              <a:rPr lang="ru-RU">
                <a:latin typeface="Myriad Pro"/>
              </a:rPr>
            </a:br>
            <a:r>
              <a:rPr lang="ru-RU">
                <a:latin typeface="Myriad Pro"/>
              </a:rPr>
              <a:t> с научными организациями 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>
                <a:latin typeface="Myriad Pro"/>
              </a:rPr>
              <a:t>Повышение научно-технологического </a:t>
            </a:r>
            <a:r>
              <a:rPr lang="ru-RU" b="1">
                <a:solidFill>
                  <a:schemeClr val="accent1"/>
                </a:solidFill>
                <a:latin typeface="Myriad Pro"/>
              </a:rPr>
              <a:t>потенциала вуза</a:t>
            </a:r>
            <a:r>
              <a:rPr lang="ru-RU">
                <a:latin typeface="Myriad Pro"/>
              </a:rPr>
              <a:t> для создания новых технологий, отраслей и конкурентоспособных продуктов​</a:t>
            </a:r>
          </a:p>
        </p:txBody>
      </p:sp>
    </p:spTree>
    <p:extLst>
      <p:ext uri="{BB962C8B-B14F-4D97-AF65-F5344CB8AC3E}">
        <p14:creationId xmlns:p14="http://schemas.microsoft.com/office/powerpoint/2010/main" val="2685280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1"/>
          <p:cNvSpPr txBox="1">
            <a:spLocks noGrp="1"/>
          </p:cNvSpPr>
          <p:nvPr>
            <p:ph type="body" idx="1"/>
          </p:nvPr>
        </p:nvSpPr>
        <p:spPr>
          <a:xfrm>
            <a:off x="1123950" y="4406300"/>
            <a:ext cx="7686988" cy="7344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ru-RU" b="1">
                <a:latin typeface="Myriad Pro"/>
              </a:rPr>
              <a:t>Результаты опроса компаний по востребованности платформы </a:t>
            </a:r>
            <a:br>
              <a:rPr lang="ru-RU" b="1">
                <a:latin typeface="Myriad Pro"/>
              </a:rPr>
            </a:br>
            <a:r>
              <a:rPr lang="ru-RU" b="1">
                <a:latin typeface="Myriad Pro"/>
              </a:rPr>
              <a:t>(Всего 25 опрошенных ) </a:t>
            </a:r>
          </a:p>
        </p:txBody>
      </p:sp>
      <p:sp>
        <p:nvSpPr>
          <p:cNvPr id="270" name="Google Shape;270;p3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8C6C0EF5-CE9D-59C7-268D-28E818CC5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816" y="728149"/>
            <a:ext cx="4260396" cy="33531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DB71DA-D979-A280-DF5B-350D82B39795}"/>
              </a:ext>
            </a:extLst>
          </p:cNvPr>
          <p:cNvSpPr txBox="1"/>
          <p:nvPr/>
        </p:nvSpPr>
        <p:spPr>
          <a:xfrm>
            <a:off x="1705995" y="180295"/>
            <a:ext cx="75264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800" b="1">
                <a:latin typeface="Myriad Pro"/>
              </a:rPr>
              <a:t>Заинтересованы ли Вы в использовании данной платформы?</a:t>
            </a:r>
            <a:endParaRPr lang="ru-RU"/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FD75F30-CA23-295C-372F-06BAE1015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062" y="3612931"/>
            <a:ext cx="1214381" cy="616946"/>
          </a:xfrm>
          <a:prstGeom prst="rect">
            <a:avLst/>
          </a:prstGeom>
        </p:spPr>
      </p:pic>
      <p:pic>
        <p:nvPicPr>
          <p:cNvPr id="8" name="Рисунок 6">
            <a:extLst>
              <a:ext uri="{FF2B5EF4-FFF2-40B4-BE49-F238E27FC236}">
                <a16:creationId xmlns:a16="http://schemas.microsoft.com/office/drawing/2014/main" id="{ACBBA111-437E-EAC9-6DC2-3462D824E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5034" y="2592408"/>
            <a:ext cx="1197855" cy="951466"/>
          </a:xfrm>
          <a:prstGeom prst="rect">
            <a:avLst/>
          </a:prstGeom>
        </p:spPr>
      </p:pic>
      <p:pic>
        <p:nvPicPr>
          <p:cNvPr id="10" name="Рисунок 7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957C58B-5F63-D27E-6840-6128F79B1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5581" y="1826390"/>
            <a:ext cx="1187528" cy="553598"/>
          </a:xfrm>
          <a:prstGeom prst="rect">
            <a:avLst/>
          </a:prstGeom>
        </p:spPr>
      </p:pic>
      <p:pic>
        <p:nvPicPr>
          <p:cNvPr id="12" name="Рисунок 8">
            <a:extLst>
              <a:ext uri="{FF2B5EF4-FFF2-40B4-BE49-F238E27FC236}">
                <a16:creationId xmlns:a16="http://schemas.microsoft.com/office/drawing/2014/main" id="{94B462E5-BE3B-F83C-2C40-CEBAAA9772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945" y="1093338"/>
            <a:ext cx="1057161" cy="1104212"/>
          </a:xfrm>
          <a:prstGeom prst="rect">
            <a:avLst/>
          </a:prstGeom>
        </p:spPr>
      </p:pic>
      <p:pic>
        <p:nvPicPr>
          <p:cNvPr id="14" name="Рисунок 9">
            <a:extLst>
              <a:ext uri="{FF2B5EF4-FFF2-40B4-BE49-F238E27FC236}">
                <a16:creationId xmlns:a16="http://schemas.microsoft.com/office/drawing/2014/main" id="{6DC51305-3025-DD1A-ADDA-2150BF6B64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8500" y="769461"/>
            <a:ext cx="1275088" cy="569320"/>
          </a:xfrm>
          <a:prstGeom prst="rect">
            <a:avLst/>
          </a:prstGeom>
        </p:spPr>
      </p:pic>
      <p:pic>
        <p:nvPicPr>
          <p:cNvPr id="16" name="Рисунок 10">
            <a:extLst>
              <a:ext uri="{FF2B5EF4-FFF2-40B4-BE49-F238E27FC236}">
                <a16:creationId xmlns:a16="http://schemas.microsoft.com/office/drawing/2014/main" id="{20E76529-34F8-16B8-29FE-B88033EC76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128" y="2571577"/>
            <a:ext cx="1547756" cy="616027"/>
          </a:xfrm>
          <a:prstGeom prst="rect">
            <a:avLst/>
          </a:prstGeom>
        </p:spPr>
      </p:pic>
      <p:pic>
        <p:nvPicPr>
          <p:cNvPr id="18" name="Рисунок 12">
            <a:extLst>
              <a:ext uri="{FF2B5EF4-FFF2-40B4-BE49-F238E27FC236}">
                <a16:creationId xmlns:a16="http://schemas.microsoft.com/office/drawing/2014/main" id="{4FD10E8C-B300-A36D-05A4-4E8548FDBF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7137" y="3458263"/>
            <a:ext cx="897760" cy="89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44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>
            <a:extLst>
              <a:ext uri="{FF2B5EF4-FFF2-40B4-BE49-F238E27FC236}">
                <a16:creationId xmlns:a16="http://schemas.microsoft.com/office/drawing/2014/main" id="{B78F7B64-BB88-D316-3D91-1DAC7481A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480" y="608702"/>
            <a:ext cx="4594860" cy="3636535"/>
          </a:xfrm>
          <a:prstGeom prst="rect">
            <a:avLst/>
          </a:prstGeom>
        </p:spPr>
      </p:pic>
      <p:sp>
        <p:nvSpPr>
          <p:cNvPr id="269" name="Google Shape;269;p31"/>
          <p:cNvSpPr txBox="1">
            <a:spLocks noGrp="1"/>
          </p:cNvSpPr>
          <p:nvPr>
            <p:ph type="body" idx="1"/>
          </p:nvPr>
        </p:nvSpPr>
        <p:spPr>
          <a:xfrm>
            <a:off x="1123950" y="4406300"/>
            <a:ext cx="6923469" cy="7358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ru-RU" b="1">
                <a:latin typeface="Myriad Pro"/>
              </a:rPr>
              <a:t>Результаты опроса студентов по востребованности платформы (Всего 87 опрошенных ) </a:t>
            </a:r>
          </a:p>
        </p:txBody>
      </p:sp>
      <p:sp>
        <p:nvSpPr>
          <p:cNvPr id="270" name="Google Shape;270;p3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DB71DA-D979-A280-DF5B-350D82B39795}"/>
              </a:ext>
            </a:extLst>
          </p:cNvPr>
          <p:cNvSpPr txBox="1"/>
          <p:nvPr/>
        </p:nvSpPr>
        <p:spPr>
          <a:xfrm>
            <a:off x="1705995" y="180295"/>
            <a:ext cx="75264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800" b="1">
                <a:latin typeface="Myriad Pro"/>
              </a:rPr>
              <a:t>Заинтересованы ли Вы в использовании данной платформы?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435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ctrTitle"/>
          </p:nvPr>
        </p:nvSpPr>
        <p:spPr>
          <a:xfrm>
            <a:off x="1028475" y="2289850"/>
            <a:ext cx="5940217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sz="4000" b="1">
                <a:latin typeface="Myriad Pro"/>
              </a:rPr>
              <a:t>5</a:t>
            </a:r>
            <a:r>
              <a:rPr lang="en" sz="4000" b="1">
                <a:latin typeface="Myriad Pro"/>
              </a:rPr>
              <a:t>. </a:t>
            </a:r>
            <a:r>
              <a:rPr lang="ru-RU" sz="4000" b="1">
                <a:latin typeface="Myriad Pro"/>
              </a:rPr>
              <a:t>Этапы реализации и результаты</a:t>
            </a:r>
          </a:p>
        </p:txBody>
      </p:sp>
      <p:sp>
        <p:nvSpPr>
          <p:cNvPr id="132" name="Google Shape;132;p16"/>
          <p:cNvSpPr txBox="1">
            <a:spLocks noGrp="1"/>
          </p:cNvSpPr>
          <p:nvPr>
            <p:ph type="subTitle" idx="1"/>
          </p:nvPr>
        </p:nvSpPr>
        <p:spPr>
          <a:xfrm>
            <a:off x="1028474" y="3449650"/>
            <a:ext cx="8115525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ru-RU" sz="1800">
                <a:latin typeface="Myriad Pro"/>
              </a:rPr>
              <a:t>Сроки реализации и показатели</a:t>
            </a:r>
            <a:r>
              <a:rPr lang="en-US" sz="1800">
                <a:latin typeface="Myriad Pro"/>
              </a:rPr>
              <a:t> </a:t>
            </a:r>
            <a:r>
              <a:rPr lang="ru-RU" sz="1800">
                <a:latin typeface="Myriad Pro"/>
              </a:rPr>
              <a:t>проекта </a:t>
            </a:r>
            <a:endParaRPr sz="1800">
              <a:latin typeface="Myriad Pro"/>
            </a:endParaRPr>
          </a:p>
        </p:txBody>
      </p:sp>
      <p:sp>
        <p:nvSpPr>
          <p:cNvPr id="133" name="Google Shape;133;p16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0824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1"/>
          <p:cNvSpPr txBox="1">
            <a:spLocks noGrp="1"/>
          </p:cNvSpPr>
          <p:nvPr>
            <p:ph type="title"/>
          </p:nvPr>
        </p:nvSpPr>
        <p:spPr>
          <a:xfrm>
            <a:off x="1128386" y="281316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3000" b="1" err="1">
                <a:latin typeface="Myriad Pro"/>
              </a:rPr>
              <a:t>Диаграмма</a:t>
            </a:r>
            <a:r>
              <a:rPr lang="en" sz="3000" b="1">
                <a:latin typeface="Myriad Pro"/>
              </a:rPr>
              <a:t> </a:t>
            </a:r>
            <a:r>
              <a:rPr lang="en" sz="3000" b="1" err="1">
                <a:latin typeface="Myriad Pro"/>
              </a:rPr>
              <a:t>Ганта</a:t>
            </a:r>
            <a:endParaRPr lang="ru-RU" sz="3000" b="1">
              <a:latin typeface="Myriad Pro"/>
            </a:endParaRPr>
          </a:p>
        </p:txBody>
      </p:sp>
      <p:sp>
        <p:nvSpPr>
          <p:cNvPr id="433" name="Google Shape;433;p4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graphicFrame>
        <p:nvGraphicFramePr>
          <p:cNvPr id="434" name="Google Shape;434;p41"/>
          <p:cNvGraphicFramePr/>
          <p:nvPr>
            <p:extLst>
              <p:ext uri="{D42A27DB-BD31-4B8C-83A1-F6EECF244321}">
                <p14:modId xmlns:p14="http://schemas.microsoft.com/office/powerpoint/2010/main" val="989514332"/>
              </p:ext>
            </p:extLst>
          </p:nvPr>
        </p:nvGraphicFramePr>
        <p:xfrm>
          <a:off x="10783" y="1024386"/>
          <a:ext cx="9153122" cy="3907269"/>
        </p:xfrm>
        <a:graphic>
          <a:graphicData uri="http://schemas.openxmlformats.org/drawingml/2006/table">
            <a:tbl>
              <a:tblPr>
                <a:noFill/>
                <a:tableStyleId>{AF57B9CE-27B7-45A4-9341-B09BDB51A24E}</a:tableStyleId>
              </a:tblPr>
              <a:tblGrid>
                <a:gridCol w="1891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88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9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91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91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91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91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91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91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91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2916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2916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2916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2916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52823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2022</a:t>
                      </a:r>
                    </a:p>
                  </a:txBody>
                  <a:tcPr marL="91425" marR="91425" marT="45700" marB="45700" anchor="ctr"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horzOverflow="overflow"/>
                </a:tc>
                <a:tc gridSpan="1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2023</a:t>
                      </a:r>
                    </a:p>
                  </a:txBody>
                  <a:tcPr anchor="ctr">
                    <a:lnL w="1905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ru-RU">
                        <a:sym typeface="Robot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347">
                <a:tc vMerge="1">
                  <a:txBody>
                    <a:bodyPr/>
                    <a:lstStyle/>
                    <a:p>
                      <a:endParaRPr>
                        <a:sym typeface="Roboto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Nov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905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Dec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Jan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905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Feb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Mar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Apr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May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Jun</a:t>
                      </a:r>
                      <a:endParaRPr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Jul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Aug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Sep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Oct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Nov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Dec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09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i="0" u="none" strike="noStrike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yriad Pro"/>
                        </a:rPr>
                        <a:t>Формирование структуры цифровой платформы</a:t>
                      </a:r>
                    </a:p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i="0" u="none" strike="noStrike" noProof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/>
                        </a:rPr>
                        <a:t>(8 мес.)</a:t>
                      </a:r>
                      <a:endParaRPr sz="1000" b="1" i="0" u="none" strike="noStrike" noProof="0">
                        <a:solidFill>
                          <a:schemeClr val="accent1">
                            <a:lumMod val="75000"/>
                          </a:schemeClr>
                        </a:solidFill>
                        <a:latin typeface="Myriad Pr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905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905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noProof="0">
                          <a:solidFill>
                            <a:schemeClr val="lt1"/>
                          </a:solidFill>
                        </a:rPr>
                        <a:t>◆</a:t>
                      </a:r>
                      <a:endParaRPr b="0" i="0">
                        <a:solidFill>
                          <a:schemeClr val="lt1"/>
                        </a:solidFill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9963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i="0" u="none" strike="noStrike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yriad Pro"/>
                        </a:rPr>
                        <a:t>Поиск партнеров, заинтересованных в использовании платформы</a:t>
                      </a:r>
                    </a:p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i="0" u="none" strike="noStrike" noProof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/>
                        </a:rPr>
                        <a:t>(14 мес.)</a:t>
                      </a:r>
                      <a:endParaRPr lang="ru-RU" sz="1000" b="1" i="0">
                        <a:solidFill>
                          <a:schemeClr val="accent1">
                            <a:lumMod val="75000"/>
                          </a:schemeClr>
                        </a:solidFill>
                        <a:latin typeface="Myriad Pr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905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  <a:sym typeface="Roboto"/>
                      </a:endParaRPr>
                    </a:p>
                  </a:txBody>
                  <a:tcPr marL="91425" marR="91425" marT="45700" marB="45700" anchor="ctr">
                    <a:lnL w="1905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chemeClr val="bg1"/>
                          </a:solidFill>
                        </a:rPr>
                        <a:t>◆</a:t>
                      </a:r>
                      <a:endParaRPr b="0" i="0">
                        <a:solidFill>
                          <a:schemeClr val="bg1"/>
                        </a:solidFill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847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i="0" u="none" strike="noStrike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yriad Pro"/>
                        </a:rPr>
                        <a:t>Создание фокус-группы </a:t>
                      </a:r>
                      <a:br>
                        <a:rPr lang="ru-RU" sz="1000" b="1" i="0" u="none" strike="noStrike" noProof="0">
                          <a:solidFill>
                            <a:srgbClr val="434343"/>
                          </a:solidFill>
                          <a:latin typeface="Myriad Pro"/>
                        </a:rPr>
                      </a:br>
                      <a:r>
                        <a:rPr lang="ru-RU" sz="1000" b="1" i="0" u="none" strike="noStrike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yriad Pro"/>
                        </a:rPr>
                        <a:t>и доведение платформы</a:t>
                      </a:r>
                      <a:br>
                        <a:rPr lang="ru-RU" sz="1000" b="1" i="0" u="none" strike="noStrike" noProof="0">
                          <a:solidFill>
                            <a:srgbClr val="434343"/>
                          </a:solidFill>
                          <a:latin typeface="Myriad Pro"/>
                        </a:rPr>
                      </a:br>
                      <a:r>
                        <a:rPr lang="ru-RU" sz="1000" b="1" i="0" u="none" strike="noStrike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yriad Pro"/>
                        </a:rPr>
                        <a:t>до товарного вида</a:t>
                      </a:r>
                    </a:p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i="0" u="none" strike="noStrike" noProof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/>
                        </a:rPr>
                        <a:t>(5 мес.)</a:t>
                      </a:r>
                      <a:endParaRPr lang="ru-RU" sz="1000" b="1" i="0">
                        <a:solidFill>
                          <a:schemeClr val="accent1">
                            <a:lumMod val="75000"/>
                          </a:schemeClr>
                        </a:solidFill>
                        <a:latin typeface="Myriad Pr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905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905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noProof="0">
                          <a:solidFill>
                            <a:schemeClr val="lt1"/>
                          </a:solidFill>
                        </a:rPr>
                        <a:t>◆</a:t>
                      </a:r>
                      <a:endParaRPr lang="en-US" sz="800" b="0" i="0" u="none" strike="noStrike" noProof="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609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i="0" u="none" strike="noStrike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yriad Pro"/>
                        </a:rPr>
                        <a:t>Проведение рекламной кампании</a:t>
                      </a:r>
                    </a:p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i="0" u="none" strike="noStrike" noProof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/>
                        </a:rPr>
                        <a:t>(10 мес.)</a:t>
                      </a:r>
                      <a:endParaRPr lang="ru-RU" sz="1000" b="1" i="0">
                        <a:solidFill>
                          <a:schemeClr val="accent1">
                            <a:lumMod val="75000"/>
                          </a:schemeClr>
                        </a:solidFill>
                        <a:latin typeface="Myriad Pr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905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905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noProof="0">
                          <a:solidFill>
                            <a:schemeClr val="lt1"/>
                          </a:solidFill>
                        </a:rPr>
                        <a:t>◆</a:t>
                      </a:r>
                      <a:endParaRPr b="0" i="0">
                        <a:solidFill>
                          <a:schemeClr val="lt1"/>
                        </a:solidFill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5486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i="0" u="none" strike="noStrike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yriad Pro"/>
                        </a:rPr>
                        <a:t>Презентация и выпуск платформы на форуме</a:t>
                      </a:r>
                    </a:p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i="0" u="none" strike="noStrike" noProof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/>
                        </a:rPr>
                        <a:t>(4 мес.)</a:t>
                      </a: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905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905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noProof="0">
                          <a:solidFill>
                            <a:schemeClr val="lt1"/>
                          </a:solidFill>
                        </a:rPr>
                        <a:t>◆</a:t>
                      </a:r>
                      <a:endParaRPr b="0" i="0">
                        <a:solidFill>
                          <a:schemeClr val="lt1"/>
                        </a:solidFill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0686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F5C44C-28B7-6A60-CFBB-2C72F6919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>
                <a:latin typeface="Myriad Pro"/>
              </a:rPr>
              <a:t>Результаты проекта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3BB63F-A355-24EA-20D2-614A221E1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4134" y="1246794"/>
            <a:ext cx="2995428" cy="3549000"/>
          </a:xfrm>
        </p:spPr>
        <p:txBody>
          <a:bodyPr/>
          <a:lstStyle/>
          <a:p>
            <a:r>
              <a:rPr lang="ru-RU" b="1"/>
              <a:t>07.2023</a:t>
            </a:r>
          </a:p>
          <a:p>
            <a:pPr marL="101600" indent="0">
              <a:buNone/>
            </a:pPr>
            <a:r>
              <a:rPr lang="ru-RU" sz="1400">
                <a:latin typeface="Myriad Pro"/>
              </a:rPr>
              <a:t>1. Готовый продукт - </a:t>
            </a:r>
            <a:br>
              <a:rPr lang="ru-RU" sz="1400">
                <a:latin typeface="Myriad Pro"/>
              </a:rPr>
            </a:br>
            <a:r>
              <a:rPr lang="ru-RU" sz="1400">
                <a:solidFill>
                  <a:schemeClr val="tx2">
                    <a:lumMod val="10000"/>
                  </a:schemeClr>
                </a:solidFill>
                <a:latin typeface="Myriad Pro"/>
              </a:rPr>
              <a:t>Цифровая платформа</a:t>
            </a:r>
            <a:r>
              <a:rPr lang="ru-RU" sz="1400" b="1">
                <a:solidFill>
                  <a:schemeClr val="accent1"/>
                </a:solidFill>
                <a:latin typeface="Myriad Pro"/>
              </a:rPr>
              <a:t> </a:t>
            </a:r>
            <a:r>
              <a:rPr lang="ru-RU" sz="1400" b="1" err="1">
                <a:solidFill>
                  <a:schemeClr val="accent1"/>
                </a:solidFill>
                <a:latin typeface="Myriad Pro"/>
              </a:rPr>
              <a:t>UPdate</a:t>
            </a:r>
            <a:endParaRPr lang="ru-RU" sz="1400" b="1">
              <a:solidFill>
                <a:schemeClr val="accent1"/>
              </a:solidFill>
              <a:latin typeface="Myriad Pro"/>
            </a:endParaRPr>
          </a:p>
          <a:p>
            <a:pPr marL="101600" indent="0">
              <a:buNone/>
            </a:pPr>
            <a:r>
              <a:rPr lang="ru-RU" sz="1400">
                <a:latin typeface="Myriad Pro"/>
              </a:rPr>
              <a:t>2 Презентация и </a:t>
            </a:r>
            <a:r>
              <a:rPr lang="ru-RU" sz="1400" b="1">
                <a:solidFill>
                  <a:schemeClr val="accent1"/>
                </a:solidFill>
                <a:latin typeface="Myriad Pro"/>
              </a:rPr>
              <a:t>запуск</a:t>
            </a:r>
            <a:r>
              <a:rPr lang="ru-RU" sz="1400">
                <a:latin typeface="Myriad Pro"/>
              </a:rPr>
              <a:t> </a:t>
            </a:r>
            <a:br>
              <a:rPr lang="ru-RU" sz="1400">
                <a:latin typeface="Myriad Pro"/>
              </a:rPr>
            </a:br>
            <a:r>
              <a:rPr lang="ru-RU" sz="1400">
                <a:latin typeface="Myriad Pro"/>
              </a:rPr>
              <a:t>платформы на форуме ВШЭМ</a:t>
            </a:r>
            <a:endParaRPr lang="ru-RU" sz="1400">
              <a:highlight>
                <a:srgbClr val="FFFF00"/>
              </a:highlight>
              <a:latin typeface="Myriad Pro"/>
            </a:endParaRPr>
          </a:p>
          <a:p>
            <a:pPr marL="101600" indent="0">
              <a:buNone/>
            </a:pPr>
            <a:r>
              <a:rPr lang="ru-RU" sz="1400">
                <a:latin typeface="Myriad Pro"/>
              </a:rPr>
              <a:t>3. </a:t>
            </a:r>
            <a:r>
              <a:rPr lang="ru-RU" sz="1400">
                <a:latin typeface="Myriad Pro"/>
                <a:ea typeface="Verdana"/>
              </a:rPr>
              <a:t>Сформированные </a:t>
            </a:r>
            <a:r>
              <a:rPr lang="ru-RU" sz="1400">
                <a:solidFill>
                  <a:srgbClr val="222222"/>
                </a:solidFill>
                <a:latin typeface="Myriad Pro"/>
                <a:ea typeface="Verdana"/>
              </a:rPr>
              <a:t>списки</a:t>
            </a:r>
            <a:r>
              <a:rPr lang="ru-RU" sz="1400" b="1">
                <a:solidFill>
                  <a:schemeClr val="accent1"/>
                </a:solidFill>
                <a:latin typeface="Myriad Pro"/>
                <a:ea typeface="Verdana"/>
              </a:rPr>
              <a:t> </a:t>
            </a:r>
            <a:br>
              <a:rPr lang="ru-RU" sz="1400" b="1">
                <a:latin typeface="Myriad Pro"/>
                <a:ea typeface="Verdana"/>
              </a:rPr>
            </a:br>
            <a:r>
              <a:rPr lang="ru-RU" sz="1400" b="1">
                <a:solidFill>
                  <a:schemeClr val="accent1"/>
                </a:solidFill>
                <a:latin typeface="Myriad Pro"/>
                <a:ea typeface="Verdana"/>
              </a:rPr>
              <a:t>потенциальных пользователей</a:t>
            </a:r>
            <a:r>
              <a:rPr lang="ru-RU" sz="1400">
                <a:latin typeface="Myriad Pro"/>
                <a:ea typeface="Verdana"/>
              </a:rPr>
              <a:t> внутри вуза и компаний </a:t>
            </a:r>
            <a:br>
              <a:rPr lang="ru-RU" sz="1400">
                <a:latin typeface="Myriad Pro"/>
                <a:ea typeface="Verdana"/>
              </a:rPr>
            </a:br>
            <a:r>
              <a:rPr lang="ru-RU" sz="1400">
                <a:latin typeface="Myriad Pro"/>
                <a:ea typeface="Verdana"/>
              </a:rPr>
              <a:t>партнеров</a:t>
            </a:r>
            <a:r>
              <a:rPr lang="ru-RU" sz="1400" b="1">
                <a:solidFill>
                  <a:schemeClr val="tx1">
                    <a:lumMod val="85000"/>
                    <a:lumOff val="15000"/>
                  </a:schemeClr>
                </a:solidFill>
                <a:latin typeface="Myriad Pro"/>
                <a:ea typeface="Verdana"/>
              </a:rPr>
              <a:t> </a:t>
            </a:r>
          </a:p>
          <a:p>
            <a:pPr marL="101600" indent="0">
              <a:buNone/>
            </a:pPr>
            <a:endParaRPr lang="ru-RU" sz="1400">
              <a:solidFill>
                <a:schemeClr val="tx1"/>
              </a:solidFill>
              <a:latin typeface="Myriad Pro"/>
              <a:ea typeface="Verdana"/>
            </a:endParaRPr>
          </a:p>
          <a:p>
            <a:pPr marL="101600" indent="0">
              <a:buNone/>
            </a:pPr>
            <a:endParaRPr lang="ru-RU"/>
          </a:p>
          <a:p>
            <a:pPr>
              <a:buFont typeface="Arial" panose="020B0604020202020204" pitchFamily="34" charset="0"/>
              <a:buChar char="•"/>
            </a:pP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694D80-AA98-BA17-2A13-CA65BF691BC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396024" y="1286666"/>
            <a:ext cx="2809249" cy="3549000"/>
          </a:xfrm>
        </p:spPr>
        <p:txBody>
          <a:bodyPr/>
          <a:lstStyle/>
          <a:p>
            <a:r>
              <a:rPr lang="ru-RU" b="1"/>
              <a:t>12.2023</a:t>
            </a:r>
          </a:p>
          <a:p>
            <a:pPr marL="101600" indent="0">
              <a:buNone/>
            </a:pPr>
            <a:r>
              <a:rPr lang="ru-RU" sz="1400">
                <a:latin typeface="Myriad Pro"/>
              </a:rPr>
              <a:t>1. </a:t>
            </a:r>
            <a:r>
              <a:rPr lang="ru-RU" sz="1400" b="1">
                <a:solidFill>
                  <a:schemeClr val="accent1"/>
                </a:solidFill>
                <a:latin typeface="Myriad Pro"/>
              </a:rPr>
              <a:t>Модернизированный</a:t>
            </a:r>
            <a:r>
              <a:rPr lang="ru-RU" sz="1400">
                <a:latin typeface="Myriad Pro"/>
              </a:rPr>
              <a:t> </a:t>
            </a:r>
            <a:r>
              <a:rPr lang="ru-RU" sz="1400">
                <a:solidFill>
                  <a:srgbClr val="222222"/>
                </a:solidFill>
                <a:latin typeface="Myriad Pro"/>
              </a:rPr>
              <a:t>конечный </a:t>
            </a:r>
            <a:r>
              <a:rPr lang="ru-RU" sz="1400" b="1">
                <a:solidFill>
                  <a:schemeClr val="accent1"/>
                </a:solidFill>
                <a:latin typeface="Myriad Pro"/>
              </a:rPr>
              <a:t>продукт</a:t>
            </a:r>
            <a:r>
              <a:rPr lang="ru-RU" sz="1400">
                <a:latin typeface="Myriad Pro"/>
              </a:rPr>
              <a:t> на основе обратной связи </a:t>
            </a:r>
          </a:p>
          <a:p>
            <a:pPr marL="101600" indent="0">
              <a:buNone/>
            </a:pPr>
            <a:r>
              <a:rPr lang="ru-RU" sz="1400">
                <a:solidFill>
                  <a:schemeClr val="tx1"/>
                </a:solidFill>
                <a:latin typeface="Myriad Pro"/>
              </a:rPr>
              <a:t>2. Подключены </a:t>
            </a:r>
            <a:r>
              <a:rPr lang="ru-RU" sz="1400" b="1">
                <a:solidFill>
                  <a:schemeClr val="accent1"/>
                </a:solidFill>
                <a:latin typeface="Myriad Pro"/>
              </a:rPr>
              <a:t>новые</a:t>
            </a:r>
            <a:r>
              <a:rPr lang="ru-RU" sz="1400">
                <a:solidFill>
                  <a:schemeClr val="tx1"/>
                </a:solidFill>
                <a:latin typeface="Myriad Pro"/>
              </a:rPr>
              <a:t> </a:t>
            </a:r>
            <a:br>
              <a:rPr lang="ru-RU" sz="1400">
                <a:latin typeface="Myriad Pro"/>
              </a:rPr>
            </a:br>
            <a:r>
              <a:rPr lang="ru-RU" sz="1400">
                <a:solidFill>
                  <a:schemeClr val="tx1"/>
                </a:solidFill>
                <a:latin typeface="Myriad Pro"/>
              </a:rPr>
              <a:t>промышленные </a:t>
            </a:r>
            <a:r>
              <a:rPr lang="ru-RU" sz="1400" b="1">
                <a:solidFill>
                  <a:schemeClr val="accent1"/>
                </a:solidFill>
                <a:latin typeface="Myriad Pro"/>
              </a:rPr>
              <a:t>партнеры</a:t>
            </a:r>
            <a:endParaRPr lang="ru-RU" sz="1400" b="1">
              <a:solidFill>
                <a:schemeClr val="accent1"/>
              </a:solidFill>
              <a:highlight>
                <a:srgbClr val="FFFF00"/>
              </a:highlight>
              <a:latin typeface="Myriad Pro"/>
            </a:endParaRPr>
          </a:p>
          <a:p>
            <a:pPr marL="101600" indent="0">
              <a:buNone/>
            </a:pPr>
            <a:r>
              <a:rPr lang="ru-RU" sz="1400">
                <a:solidFill>
                  <a:schemeClr val="tx1"/>
                </a:solidFill>
                <a:latin typeface="Myriad Pro"/>
              </a:rPr>
              <a:t>3. </a:t>
            </a:r>
            <a:r>
              <a:rPr lang="ru-RU" sz="1400" b="1">
                <a:solidFill>
                  <a:schemeClr val="accent1"/>
                </a:solidFill>
                <a:latin typeface="Myriad Pro"/>
              </a:rPr>
              <a:t>30 % всех представителей</a:t>
            </a:r>
            <a:br>
              <a:rPr lang="ru-RU" sz="1400">
                <a:latin typeface="Myriad Pro"/>
              </a:rPr>
            </a:br>
            <a:r>
              <a:rPr lang="ru-RU" sz="1400">
                <a:solidFill>
                  <a:schemeClr val="tx1"/>
                </a:solidFill>
                <a:latin typeface="Myriad Pro"/>
              </a:rPr>
              <a:t>ВШЭМ зарегистрированы на платформе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726AC18-D4CC-EF3E-BB4B-F0DEF6E56179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034408" y="1319893"/>
            <a:ext cx="2944336" cy="3549000"/>
          </a:xfrm>
        </p:spPr>
        <p:txBody>
          <a:bodyPr/>
          <a:lstStyle/>
          <a:p>
            <a:r>
              <a:rPr lang="ru-RU" b="1"/>
              <a:t>12.2024</a:t>
            </a:r>
          </a:p>
          <a:p>
            <a:pPr marL="101600" indent="0">
              <a:buNone/>
            </a:pPr>
            <a:r>
              <a:rPr lang="ru-RU" sz="1400">
                <a:latin typeface="Myriad Pro"/>
              </a:rPr>
              <a:t>1. </a:t>
            </a:r>
            <a:r>
              <a:rPr lang="ru-RU" sz="1400" b="1">
                <a:solidFill>
                  <a:schemeClr val="accent1"/>
                </a:solidFill>
                <a:latin typeface="Myriad Pro"/>
              </a:rPr>
              <a:t>Масштабирование​</a:t>
            </a:r>
          </a:p>
          <a:p>
            <a:pPr marL="101600" indent="0">
              <a:buNone/>
            </a:pPr>
            <a:r>
              <a:rPr lang="ru-RU" sz="1400">
                <a:latin typeface="Myriad Pro"/>
              </a:rPr>
              <a:t>    1.1 Увеличено количество активных пользователей ​</a:t>
            </a:r>
          </a:p>
          <a:p>
            <a:pPr marL="101600" indent="0">
              <a:buNone/>
            </a:pPr>
            <a:r>
              <a:rPr lang="ru-RU" sz="1400">
                <a:latin typeface="Myriad Pro"/>
              </a:rPr>
              <a:t>    1.2 Увеличено количество совместных научных работ​</a:t>
            </a:r>
          </a:p>
          <a:p>
            <a:pPr marL="101600" indent="0">
              <a:buNone/>
            </a:pPr>
            <a:r>
              <a:rPr lang="ru-RU" sz="1400">
                <a:latin typeface="Myriad Pro"/>
              </a:rPr>
              <a:t>    1.3 Охвачен весь ИЭ </a:t>
            </a:r>
          </a:p>
          <a:p>
            <a:pPr marL="101600" indent="0">
              <a:buNone/>
            </a:pPr>
            <a:r>
              <a:rPr lang="ru-RU" sz="1400">
                <a:latin typeface="Myriad Pro"/>
              </a:rPr>
              <a:t>2. </a:t>
            </a:r>
            <a:r>
              <a:rPr lang="ru-RU" sz="1400" b="1">
                <a:solidFill>
                  <a:schemeClr val="accent1"/>
                </a:solidFill>
                <a:latin typeface="Myriad Pro"/>
              </a:rPr>
              <a:t>Модернизация </a:t>
            </a:r>
            <a:r>
              <a:rPr lang="ru-RU" sz="1400">
                <a:solidFill>
                  <a:schemeClr val="tx1"/>
                </a:solidFill>
                <a:latin typeface="Myriad Pro"/>
              </a:rPr>
              <a:t>в</a:t>
            </a:r>
            <a:r>
              <a:rPr lang="ru-RU" sz="1400">
                <a:latin typeface="Myriad Pro"/>
              </a:rPr>
              <a:t>озможностей сайта​</a:t>
            </a:r>
          </a:p>
          <a:p>
            <a:pPr marL="101600" indent="0">
              <a:buNone/>
            </a:pPr>
            <a:r>
              <a:rPr lang="ru-RU" sz="1400">
                <a:latin typeface="Myriad Pro"/>
              </a:rPr>
              <a:t>3.</a:t>
            </a:r>
            <a:r>
              <a:rPr lang="ru-RU" sz="1400" b="1">
                <a:solidFill>
                  <a:schemeClr val="accent1"/>
                </a:solidFill>
                <a:latin typeface="Myriad Pro"/>
              </a:rPr>
              <a:t> Увеличение команды </a:t>
            </a:r>
            <a:r>
              <a:rPr lang="ru-RU" sz="1400">
                <a:latin typeface="Myriad Pro"/>
              </a:rPr>
              <a:t>проекта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BDD990-3604-C354-FB16-DDCB2F00CE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2080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629DED-9A1C-AA45-C1ED-4ABA7C7D4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>
                <a:latin typeface="Myriad Pro"/>
              </a:rPr>
              <a:t>Перечень уникальных результатов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18FF52-F958-9943-54AF-42D614AE1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900" y="1174256"/>
            <a:ext cx="8500932" cy="3648300"/>
          </a:xfrm>
        </p:spPr>
        <p:txBody>
          <a:bodyPr/>
          <a:lstStyle/>
          <a:p>
            <a:pPr marL="171450" indent="-171450">
              <a:lnSpc>
                <a:spcPts val="1200"/>
              </a:lnSpc>
              <a:spcBef>
                <a:spcPct val="0"/>
              </a:spcBef>
              <a:buFont typeface="Verdana,Sans-Serif"/>
              <a:buChar char="●"/>
            </a:pPr>
            <a:endParaRPr lang="ru-RU" sz="1000">
              <a:latin typeface="Myriad Pro"/>
            </a:endParaRPr>
          </a:p>
          <a:p>
            <a:pPr marL="171450" indent="-171450">
              <a:lnSpc>
                <a:spcPts val="1200"/>
              </a:lnSpc>
              <a:spcBef>
                <a:spcPct val="0"/>
              </a:spcBef>
              <a:buFont typeface="Verdana,Sans-Serif"/>
              <a:buChar char="●"/>
            </a:pPr>
            <a:endParaRPr lang="ru-RU" sz="1000">
              <a:latin typeface="Myriad Pro"/>
            </a:endParaRPr>
          </a:p>
          <a:p>
            <a:pPr marL="171450" indent="-171450">
              <a:lnSpc>
                <a:spcPts val="1200"/>
              </a:lnSpc>
              <a:spcBef>
                <a:spcPct val="0"/>
              </a:spcBef>
              <a:buFont typeface="Verdana,Sans-Serif"/>
              <a:buChar char="●"/>
            </a:pPr>
            <a:endParaRPr lang="ru-RU" sz="1200">
              <a:latin typeface="Myriad Pro"/>
            </a:endParaRPr>
          </a:p>
          <a:p>
            <a:pPr marL="171450" indent="-171450">
              <a:lnSpc>
                <a:spcPts val="1200"/>
              </a:lnSpc>
              <a:spcBef>
                <a:spcPct val="0"/>
              </a:spcBef>
              <a:buFont typeface="Verdana,Sans-Serif"/>
              <a:buChar char="●"/>
            </a:pPr>
            <a:r>
              <a:rPr lang="ru-RU" sz="1200" b="1">
                <a:latin typeface="Myriad Pro"/>
                <a:ea typeface="Verdana"/>
              </a:rPr>
              <a:t>Уникальный результат 1. (К)</a:t>
            </a:r>
            <a:r>
              <a:rPr lang="ru-RU" sz="1200">
                <a:latin typeface="Myriad Pro"/>
                <a:ea typeface="Verdana"/>
              </a:rPr>
              <a:t> </a:t>
            </a:r>
            <a:r>
              <a:rPr lang="ru-RU" sz="1200">
                <a:latin typeface="Myriad Pro"/>
                <a:cs typeface="Arial"/>
              </a:rPr>
              <a:t>Количество мероприятий по продвижению образовательных программ и результатов </a:t>
            </a:r>
            <a:br>
              <a:rPr lang="ru-RU" sz="1200">
                <a:latin typeface="Myriad Pro"/>
                <a:cs typeface="Arial"/>
              </a:rPr>
            </a:br>
            <a:r>
              <a:rPr lang="ru-RU" sz="1200">
                <a:latin typeface="Myriad Pro"/>
                <a:cs typeface="Arial"/>
              </a:rPr>
              <a:t>научно-исследовательских и опытно-конструкторских работ </a:t>
            </a:r>
            <a:endParaRPr lang="en-US" sz="1200">
              <a:latin typeface="Myriad Pro"/>
            </a:endParaRPr>
          </a:p>
          <a:p>
            <a:pPr marL="171450" indent="-171450">
              <a:lnSpc>
                <a:spcPts val="1200"/>
              </a:lnSpc>
              <a:spcBef>
                <a:spcPct val="0"/>
              </a:spcBef>
              <a:buFont typeface="Verdana,Sans-Serif"/>
              <a:buChar char="●"/>
            </a:pPr>
            <a:endParaRPr lang="ru-RU" sz="1200">
              <a:latin typeface="Myriad Pro"/>
            </a:endParaRPr>
          </a:p>
          <a:p>
            <a:pPr marL="171450" indent="-171450">
              <a:lnSpc>
                <a:spcPts val="1200"/>
              </a:lnSpc>
              <a:spcBef>
                <a:spcPct val="0"/>
              </a:spcBef>
              <a:buFont typeface="Verdana,Sans-Serif"/>
              <a:buChar char="●"/>
            </a:pPr>
            <a:r>
              <a:rPr lang="ru-RU" sz="1200" b="1">
                <a:latin typeface="Myriad Pro"/>
                <a:ea typeface="Verdana"/>
              </a:rPr>
              <a:t>Уникальный результат 2. (М)</a:t>
            </a:r>
            <a:r>
              <a:rPr lang="ru-RU" sz="1200">
                <a:latin typeface="Myriad Pro"/>
                <a:ea typeface="Verdana"/>
              </a:rPr>
              <a:t> </a:t>
            </a:r>
            <a:r>
              <a:rPr lang="ru-RU" sz="1200">
                <a:latin typeface="Myriad Pro"/>
                <a:cs typeface="Arial"/>
              </a:rPr>
              <a:t>Количество мероприятий по содействию трудоустройству выпускников университетов в секторе исследований и разработок в высокотехнологичных отраслях экономики</a:t>
            </a:r>
            <a:endParaRPr lang="en-US" sz="1200">
              <a:latin typeface="Myriad Pro"/>
            </a:endParaRPr>
          </a:p>
          <a:p>
            <a:pPr marL="171450" indent="-171450">
              <a:lnSpc>
                <a:spcPts val="1200"/>
              </a:lnSpc>
              <a:spcBef>
                <a:spcPct val="0"/>
              </a:spcBef>
              <a:buFont typeface="Verdana,Sans-Serif"/>
              <a:buChar char="●"/>
            </a:pPr>
            <a:endParaRPr lang="ru-RU" sz="1200">
              <a:latin typeface="Myriad Pro"/>
            </a:endParaRPr>
          </a:p>
          <a:p>
            <a:pPr marL="171450" indent="-171450">
              <a:lnSpc>
                <a:spcPts val="1200"/>
              </a:lnSpc>
              <a:spcBef>
                <a:spcPct val="0"/>
              </a:spcBef>
              <a:buFont typeface="Verdana,Sans-Serif"/>
              <a:buChar char="●"/>
            </a:pPr>
            <a:r>
              <a:rPr lang="ru-RU" sz="1200" b="1">
                <a:latin typeface="Myriad Pro"/>
                <a:ea typeface="Verdana"/>
              </a:rPr>
              <a:t>Уникальный результат 3. (П)</a:t>
            </a:r>
            <a:r>
              <a:rPr lang="ru-RU" sz="1200">
                <a:latin typeface="Myriad Pro"/>
                <a:ea typeface="Verdana"/>
              </a:rPr>
              <a:t> </a:t>
            </a:r>
            <a:r>
              <a:rPr lang="ru-RU" sz="1200">
                <a:latin typeface="Myriad Pro"/>
                <a:cs typeface="Arial"/>
              </a:rPr>
              <a:t>Количество мероприятий по вовлечению обучающихся в НИОКР и (или) инновационные и (или) социально ориентированные проекты, а также осуществление поддержки обучающихся</a:t>
            </a:r>
            <a:endParaRPr lang="en-US" sz="1200">
              <a:latin typeface="Myriad Pro"/>
            </a:endParaRPr>
          </a:p>
          <a:p>
            <a:pPr marL="0" indent="0">
              <a:lnSpc>
                <a:spcPts val="1200"/>
              </a:lnSpc>
              <a:spcBef>
                <a:spcPct val="0"/>
              </a:spcBef>
              <a:buNone/>
            </a:pPr>
            <a:endParaRPr lang="ru-RU" sz="1200">
              <a:latin typeface="Myriad Pro"/>
              <a:cs typeface="Arial"/>
            </a:endParaRPr>
          </a:p>
          <a:p>
            <a:pPr marL="171450" indent="-171450">
              <a:lnSpc>
                <a:spcPts val="1200"/>
              </a:lnSpc>
              <a:spcBef>
                <a:spcPct val="0"/>
              </a:spcBef>
              <a:buFont typeface="Verdana,Sans-Serif"/>
              <a:buChar char="●"/>
            </a:pPr>
            <a:r>
              <a:rPr lang="ru-RU" sz="1200" b="1">
                <a:latin typeface="Myriad Pro"/>
                <a:ea typeface="Verdana"/>
              </a:rPr>
              <a:t>Уникальный результат 4. (T)</a:t>
            </a:r>
            <a:r>
              <a:rPr lang="ru-RU" sz="1200">
                <a:latin typeface="Myriad Pro"/>
                <a:ea typeface="Verdana"/>
              </a:rPr>
              <a:t> </a:t>
            </a:r>
            <a:r>
              <a:rPr lang="ru-RU" sz="1200">
                <a:latin typeface="Myriad Pro"/>
                <a:cs typeface="Arial"/>
              </a:rPr>
              <a:t>Количество мероприятий по реализации мер по поддержке молодых НПР</a:t>
            </a:r>
            <a:endParaRPr lang="en-US" sz="1200">
              <a:latin typeface="Myriad Pro"/>
            </a:endParaRPr>
          </a:p>
          <a:p>
            <a:pPr marL="171450" indent="-171450">
              <a:lnSpc>
                <a:spcPts val="1200"/>
              </a:lnSpc>
              <a:spcBef>
                <a:spcPct val="0"/>
              </a:spcBef>
              <a:buFont typeface="Verdana,Sans-Serif"/>
              <a:buChar char="●"/>
            </a:pPr>
            <a:endParaRPr lang="ru-RU" sz="1200">
              <a:latin typeface="Myriad Pro"/>
            </a:endParaRPr>
          </a:p>
          <a:p>
            <a:pPr marL="171450" indent="-171450">
              <a:lnSpc>
                <a:spcPts val="1200"/>
              </a:lnSpc>
              <a:spcBef>
                <a:spcPct val="0"/>
              </a:spcBef>
              <a:buFont typeface="Verdana,Sans-Serif"/>
              <a:buChar char="●"/>
            </a:pPr>
            <a:r>
              <a:rPr lang="ru-RU" sz="1200" b="1">
                <a:latin typeface="Myriad Pro"/>
                <a:ea typeface="Verdana"/>
              </a:rPr>
              <a:t>Уникальный результат 5. (О)  </a:t>
            </a:r>
            <a:r>
              <a:rPr lang="ru-RU" sz="1200">
                <a:latin typeface="Myriad Pro"/>
                <a:cs typeface="Arial"/>
              </a:rPr>
              <a:t>Количество мероприятий по цифровой трансформация университетов и научных организаций</a:t>
            </a:r>
            <a:endParaRPr lang="ru-RU" sz="1200">
              <a:latin typeface="Myriad Pro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4F4D89-284D-2C10-6E8D-A28E4FACCC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4645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b="1"/>
              <a:t>1. </a:t>
            </a:r>
            <a:r>
              <a:rPr lang="ru-RU" b="1">
                <a:latin typeface="Myriad Pro"/>
              </a:rPr>
              <a:t>Проблематика</a:t>
            </a:r>
          </a:p>
        </p:txBody>
      </p:sp>
      <p:sp>
        <p:nvSpPr>
          <p:cNvPr id="132" name="Google Shape;132;p16"/>
          <p:cNvSpPr txBox="1">
            <a:spLocks noGrp="1"/>
          </p:cNvSpPr>
          <p:nvPr>
            <p:ph type="subTitle" idx="1"/>
          </p:nvPr>
        </p:nvSpPr>
        <p:spPr>
          <a:xfrm>
            <a:off x="1028475" y="3385880"/>
            <a:ext cx="7729194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Myriad Pro"/>
              </a:rPr>
              <a:t>Проблемы, с которыми столкнулись лично</a:t>
            </a:r>
          </a:p>
        </p:txBody>
      </p:sp>
      <p:sp>
        <p:nvSpPr>
          <p:cNvPr id="133" name="Google Shape;133;p16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893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 </a:t>
            </a:r>
            <a:endParaRPr/>
          </a:p>
        </p:txBody>
      </p:sp>
      <p:graphicFrame>
        <p:nvGraphicFramePr>
          <p:cNvPr id="210" name="Google Shape;210;p25"/>
          <p:cNvGraphicFramePr/>
          <p:nvPr>
            <p:extLst>
              <p:ext uri="{D42A27DB-BD31-4B8C-83A1-F6EECF244321}">
                <p14:modId xmlns:p14="http://schemas.microsoft.com/office/powerpoint/2010/main" val="3683382158"/>
              </p:ext>
            </p:extLst>
          </p:nvPr>
        </p:nvGraphicFramePr>
        <p:xfrm>
          <a:off x="491755" y="1143000"/>
          <a:ext cx="8116843" cy="3614872"/>
        </p:xfrm>
        <a:graphic>
          <a:graphicData uri="http://schemas.openxmlformats.org/drawingml/2006/table">
            <a:tbl>
              <a:tblPr>
                <a:noFill/>
                <a:tableStyleId>{AF57B9CE-27B7-45A4-9341-B09BDB51A24E}</a:tableStyleId>
              </a:tblPr>
              <a:tblGrid>
                <a:gridCol w="1854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5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8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9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757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2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yriad Pro"/>
                          <a:ea typeface="Verdana"/>
                          <a:cs typeface="+mj-cs"/>
                        </a:rPr>
                        <a:t>№ п/п</a:t>
                      </a:r>
                      <a:endParaRPr sz="1200">
                        <a:solidFill>
                          <a:schemeClr val="accent1"/>
                        </a:solidFill>
                        <a:latin typeface="Myriad Pr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2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yriad Pro"/>
                          <a:ea typeface="Verdana"/>
                          <a:cs typeface="+mn-cs"/>
                        </a:rPr>
                        <a:t>Заявленный в проекте</a:t>
                      </a: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yriad Pro"/>
                          <a:ea typeface="Verdana"/>
                          <a:cs typeface="+mn-cs"/>
                        </a:rPr>
                        <a:t> показатель</a:t>
                      </a:r>
                      <a:endParaRPr sz="1200">
                        <a:solidFill>
                          <a:schemeClr val="tx1"/>
                        </a:solidFill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2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yriad Pro"/>
                          <a:ea typeface="Verdana"/>
                          <a:cs typeface="+mj-cs"/>
                        </a:rPr>
                        <a:t>План на </a:t>
                      </a:r>
                      <a:r>
                        <a:rPr lang="ru-RU" sz="12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yriad Pro"/>
                          <a:ea typeface="Verdana"/>
                          <a:cs typeface="+mn-cs"/>
                        </a:rPr>
                        <a:t>31.12.2023</a:t>
                      </a:r>
                      <a:endParaRPr lang="ru-RU" sz="1200" b="1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yriad Pro"/>
                        <a:ea typeface="Verdana"/>
                        <a:cs typeface="+mj-cs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2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yriad Pro"/>
                          <a:ea typeface="Verdana"/>
                          <a:cs typeface="+mn-cs"/>
                        </a:rPr>
                        <a:t>План на </a:t>
                      </a:r>
                      <a:r>
                        <a:rPr lang="en-US" sz="12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yriad Pro"/>
                          <a:ea typeface="Verdana"/>
                          <a:cs typeface="+mn-cs"/>
                        </a:rPr>
                        <a:t>31.12.2024</a:t>
                      </a:r>
                      <a:endParaRPr lang="ru-RU" sz="1200" b="1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yriad Pro"/>
                        <a:ea typeface="Verdana"/>
                        <a:cs typeface="+mn-cs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6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latin typeface="Myriad Pro"/>
                          <a:ea typeface="Verdana"/>
                          <a:cs typeface="+mj-cs"/>
                        </a:rPr>
                        <a:t>Р4_б</a:t>
                      </a:r>
                      <a:endParaRPr sz="11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100" b="0" i="0" u="none" strike="noStrike" kern="1200" noProof="0">
                          <a:latin typeface="Myriad Pro"/>
                        </a:rPr>
                        <a:t>Объем дохода из средств от приносящей доход деятельности (договоры любого типа только с негосударственными контрагентами)</a:t>
                      </a:r>
                      <a:endParaRPr sz="11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Myriad Pro"/>
                        </a:rPr>
                        <a:t>300 000 </a:t>
                      </a:r>
                      <a:r>
                        <a:rPr lang="ru-RU" sz="1200" b="1" i="0" u="none" strike="noStrike" noProof="0">
                          <a:solidFill>
                            <a:srgbClr val="000000"/>
                          </a:solidFill>
                          <a:latin typeface="Myriad Pro"/>
                        </a:rPr>
                        <a:t>₽ </a:t>
                      </a:r>
                      <a:endParaRPr sz="12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Myriad Pro"/>
                        </a:rPr>
                        <a:t>1 000 000 </a:t>
                      </a:r>
                      <a:r>
                        <a:rPr lang="ru-RU" sz="1200" b="1" i="0" u="none" strike="noStrike" noProof="0">
                          <a:solidFill>
                            <a:srgbClr val="000000"/>
                          </a:solidFill>
                          <a:latin typeface="Myriad Pro"/>
                        </a:rPr>
                        <a:t>₽</a:t>
                      </a:r>
                      <a:endParaRPr sz="1200">
                        <a:solidFill>
                          <a:schemeClr val="tx1"/>
                        </a:solidFill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66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100">
                          <a:solidFill>
                            <a:schemeClr val="tx1"/>
                          </a:solidFill>
                          <a:latin typeface="Myriad Pro"/>
                        </a:rPr>
                        <a:t>Собственный показатель</a:t>
                      </a:r>
                      <a:endParaRPr sz="11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100" b="0" i="0" u="none" strike="noStrike" kern="1200" noProof="0">
                          <a:solidFill>
                            <a:schemeClr val="tx1"/>
                          </a:solidFill>
                          <a:latin typeface="Myriad Pro"/>
                        </a:rPr>
                        <a:t>Кол-во студентов/аспирантов/ сотрудников до 39 лет, вовлеченных в проект</a:t>
                      </a:r>
                      <a:endParaRPr sz="11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Myriad Pro"/>
                        </a:rPr>
                        <a:t>4</a:t>
                      </a:r>
                      <a:endParaRPr sz="1200">
                        <a:solidFill>
                          <a:schemeClr val="tx1"/>
                        </a:solidFill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Myriad Pro"/>
                        </a:rPr>
                        <a:t>6</a:t>
                      </a:r>
                      <a:endParaRPr sz="1200">
                        <a:solidFill>
                          <a:schemeClr val="tx1"/>
                        </a:solidFill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246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100" b="0" i="0" u="none" strike="noStrike" kern="1200" noProof="0">
                          <a:solidFill>
                            <a:schemeClr val="tx1"/>
                          </a:solidFill>
                          <a:latin typeface="Myriad Pro"/>
                        </a:rPr>
                        <a:t>Собственный показатель</a:t>
                      </a:r>
                      <a:endParaRPr lang="en-US" sz="11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100">
                          <a:solidFill>
                            <a:schemeClr val="tx1"/>
                          </a:solidFill>
                          <a:latin typeface="Myriad Pro"/>
                          <a:ea typeface="Verdana"/>
                        </a:rPr>
                        <a:t>Кол-во новых заключенных контрактов с </a:t>
                      </a:r>
                      <a:br>
                        <a:rPr lang="ru-RU" sz="1100">
                          <a:solidFill>
                            <a:srgbClr val="000000"/>
                          </a:solidFill>
                          <a:latin typeface="Myriad Pro"/>
                          <a:ea typeface="Verdana"/>
                        </a:rPr>
                      </a:br>
                      <a:r>
                        <a:rPr lang="ru-RU" sz="1100">
                          <a:solidFill>
                            <a:schemeClr val="tx1"/>
                          </a:solidFill>
                          <a:latin typeface="Myriad Pro"/>
                          <a:ea typeface="Verdana"/>
                        </a:rPr>
                        <a:t>промышленностью с помощью нашей платформы</a:t>
                      </a:r>
                      <a:endParaRPr lang="en-US" sz="11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latin typeface="Myriad Pro"/>
                          <a:ea typeface="Verdana"/>
                        </a:rPr>
                        <a:t> 2</a:t>
                      </a:r>
                      <a:endParaRPr sz="12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latin typeface="Myriad Pro"/>
                          <a:ea typeface="Verdana"/>
                        </a:rPr>
                        <a:t>3</a:t>
                      </a:r>
                      <a:endParaRPr sz="12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57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100" b="0" i="0" u="none" strike="noStrike" kern="1200" baseline="0" noProof="0">
                          <a:solidFill>
                            <a:srgbClr val="000000"/>
                          </a:solidFill>
                          <a:latin typeface="Myriad Pro"/>
                        </a:rPr>
                        <a:t>Собственный показатель</a:t>
                      </a:r>
                      <a:endParaRPr lang="en-US" sz="1100" b="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100">
                          <a:solidFill>
                            <a:schemeClr val="tx1"/>
                          </a:solidFill>
                          <a:latin typeface="Myriad Pro"/>
                          <a:ea typeface="Verdana"/>
                        </a:rPr>
                        <a:t>Кол-во активных пользователей</a:t>
                      </a:r>
                      <a:endParaRPr lang="ru-RU" sz="11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latin typeface="Myriad Pro"/>
                          <a:ea typeface="Verdana"/>
                        </a:rPr>
                        <a:t>50 студ. </a:t>
                      </a:r>
                      <a:r>
                        <a:rPr lang="ru-RU" sz="1200" b="0" kern="1200">
                          <a:solidFill>
                            <a:schemeClr val="tx1"/>
                          </a:solidFill>
                          <a:latin typeface="Myriad Pro"/>
                          <a:ea typeface="Verdana"/>
                          <a:cs typeface="+mn-cs"/>
                        </a:rPr>
                        <a:t>15 комп.</a:t>
                      </a:r>
                      <a:endParaRPr lang="ru-RU" sz="12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latin typeface="Myriad Pro"/>
                          <a:ea typeface="Verdana"/>
                        </a:rPr>
                        <a:t> 300 студ. 35</a:t>
                      </a:r>
                      <a:r>
                        <a:rPr lang="ru-RU" sz="1200" b="0" kern="1200">
                          <a:solidFill>
                            <a:schemeClr val="tx1"/>
                          </a:solidFill>
                          <a:latin typeface="Myriad Pro"/>
                          <a:ea typeface="Verdana"/>
                          <a:cs typeface="+mn-cs"/>
                        </a:rPr>
                        <a:t> комп.</a:t>
                      </a:r>
                      <a:endParaRPr lang="ru-RU" sz="12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8357065"/>
                  </a:ext>
                </a:extLst>
              </a:tr>
              <a:tr h="42096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0" i="0" u="none" strike="noStrike" kern="1200" noProof="0">
                          <a:solidFill>
                            <a:schemeClr val="tx1"/>
                          </a:solidFill>
                          <a:latin typeface="Myriad Pro"/>
                        </a:rPr>
                        <a:t>Собственный показатель</a:t>
                      </a:r>
                      <a:endParaRPr lang="en-US" sz="11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latin typeface="Myriad Pro"/>
                          <a:ea typeface="Verdana"/>
                          <a:cs typeface="+mn-cs"/>
                        </a:rPr>
                        <a:t>Кол-во трудоустроенных студентов через нашу платформу</a:t>
                      </a:r>
                      <a:endParaRPr lang="ru-RU" sz="11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latin typeface="Myriad Pro"/>
                          <a:ea typeface="Verdana"/>
                        </a:rPr>
                        <a:t>5</a:t>
                      </a:r>
                      <a:endParaRPr lang="ru-RU" sz="12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latin typeface="Myriad Pro"/>
                          <a:ea typeface="Verdana"/>
                        </a:rPr>
                        <a:t>30</a:t>
                      </a:r>
                      <a:endParaRPr lang="ru-RU" sz="12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2148354"/>
                  </a:ext>
                </a:extLst>
              </a:tr>
              <a:tr h="42096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0" i="0" u="none" strike="noStrike" kern="1200" noProof="0">
                          <a:solidFill>
                            <a:schemeClr val="tx1"/>
                          </a:solidFill>
                          <a:latin typeface="Myriad Pro"/>
                        </a:rPr>
                        <a:t>Собственный показатель</a:t>
                      </a:r>
                      <a:endParaRPr lang="en-US" sz="1100" b="1" i="0">
                        <a:solidFill>
                          <a:srgbClr val="000000"/>
                        </a:solidFill>
                        <a:effectLst/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100">
                          <a:solidFill>
                            <a:schemeClr val="tx1"/>
                          </a:solidFill>
                          <a:latin typeface="Myriad Pro"/>
                          <a:ea typeface="Verdana"/>
                        </a:rPr>
                        <a:t>Количество основных спонсоров</a:t>
                      </a:r>
                      <a:endParaRPr lang="ru-RU" sz="11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latin typeface="Myriad Pro"/>
                          <a:ea typeface="Verdana"/>
                        </a:rPr>
                        <a:t>1</a:t>
                      </a:r>
                      <a:endParaRPr lang="ru-RU" sz="12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latin typeface="Myriad Pro"/>
                          <a:ea typeface="Verdana"/>
                        </a:rPr>
                        <a:t> 3</a:t>
                      </a:r>
                      <a:endParaRPr lang="ru-RU" sz="12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7311372"/>
                  </a:ext>
                </a:extLst>
              </a:tr>
            </a:tbl>
          </a:graphicData>
        </a:graphic>
      </p:graphicFrame>
      <p:sp>
        <p:nvSpPr>
          <p:cNvPr id="211" name="Google Shape;211;p2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2" name="Google Shape;209;p25">
            <a:extLst>
              <a:ext uri="{FF2B5EF4-FFF2-40B4-BE49-F238E27FC236}">
                <a16:creationId xmlns:a16="http://schemas.microsoft.com/office/drawing/2014/main" id="{15C21CB4-6352-004E-20F3-F2909A85A51C}"/>
              </a:ext>
            </a:extLst>
          </p:cNvPr>
          <p:cNvSpPr txBox="1">
            <a:spLocks/>
          </p:cNvSpPr>
          <p:nvPr/>
        </p:nvSpPr>
        <p:spPr>
          <a:xfrm>
            <a:off x="1212023" y="276075"/>
            <a:ext cx="6724500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ru-RU" sz="3200" b="1">
                <a:latin typeface="Myriad Pro"/>
              </a:rPr>
              <a:t>Показатели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366762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 </a:t>
            </a:r>
            <a:endParaRPr/>
          </a:p>
        </p:txBody>
      </p:sp>
      <p:graphicFrame>
        <p:nvGraphicFramePr>
          <p:cNvPr id="210" name="Google Shape;210;p25"/>
          <p:cNvGraphicFramePr/>
          <p:nvPr>
            <p:extLst>
              <p:ext uri="{D42A27DB-BD31-4B8C-83A1-F6EECF244321}">
                <p14:modId xmlns:p14="http://schemas.microsoft.com/office/powerpoint/2010/main" val="226220067"/>
              </p:ext>
            </p:extLst>
          </p:nvPr>
        </p:nvGraphicFramePr>
        <p:xfrm>
          <a:off x="630115" y="1355481"/>
          <a:ext cx="7920506" cy="3025767"/>
        </p:xfrm>
        <a:graphic>
          <a:graphicData uri="http://schemas.openxmlformats.org/drawingml/2006/table">
            <a:tbl>
              <a:tblPr>
                <a:noFill/>
                <a:tableStyleId>{AF57B9CE-27B7-45A4-9341-B09BDB51A24E}</a:tableStyleId>
              </a:tblPr>
              <a:tblGrid>
                <a:gridCol w="1163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6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9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09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757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9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yriad Pro"/>
                          <a:ea typeface="Verdana"/>
                          <a:cs typeface="+mj-cs"/>
                        </a:rPr>
                        <a:t>№ п/п</a:t>
                      </a:r>
                      <a:endParaRPr sz="900">
                        <a:solidFill>
                          <a:schemeClr val="accent1"/>
                        </a:solidFill>
                        <a:latin typeface="Myriad Pr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9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yriad Pro"/>
                          <a:ea typeface="Verdana"/>
                          <a:cs typeface="+mn-cs"/>
                        </a:rPr>
                        <a:t>Заявленный в проекте </a:t>
                      </a:r>
                      <a:r>
                        <a:rPr lang="ru-RU" sz="900" b="1" kern="1200">
                          <a:solidFill>
                            <a:schemeClr val="tx1"/>
                          </a:solidFill>
                          <a:latin typeface="Myriad Pro"/>
                          <a:ea typeface="Verdana"/>
                          <a:cs typeface="+mn-cs"/>
                        </a:rPr>
                        <a:t>показатель</a:t>
                      </a:r>
                      <a:endParaRPr sz="900">
                        <a:solidFill>
                          <a:schemeClr val="tx1"/>
                        </a:solidFill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9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yriad Pro"/>
                          <a:ea typeface="Verdana"/>
                          <a:cs typeface="+mj-cs"/>
                        </a:rPr>
                        <a:t>План на </a:t>
                      </a:r>
                      <a:r>
                        <a:rPr lang="ru-RU" sz="9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yriad Pro"/>
                          <a:ea typeface="Verdana"/>
                          <a:cs typeface="+mn-cs"/>
                        </a:rPr>
                        <a:t>31.12.2023</a:t>
                      </a:r>
                      <a:endParaRPr lang="ru-RU" sz="900" b="1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yriad Pro"/>
                        <a:ea typeface="Verdana"/>
                        <a:cs typeface="+mj-cs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9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yriad Pro"/>
                          <a:ea typeface="Verdana"/>
                          <a:cs typeface="+mn-cs"/>
                        </a:rPr>
                        <a:t>План на </a:t>
                      </a:r>
                      <a:r>
                        <a:rPr lang="en-US" sz="9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yriad Pro"/>
                          <a:ea typeface="Verdana"/>
                          <a:cs typeface="+mn-cs"/>
                        </a:rPr>
                        <a:t>31.12.2024</a:t>
                      </a:r>
                      <a:endParaRPr lang="ru-RU" sz="900" b="1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yriad Pro"/>
                        <a:ea typeface="Verdana"/>
                        <a:cs typeface="+mn-cs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67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900" b="1" kern="1200">
                          <a:solidFill>
                            <a:schemeClr val="tx1"/>
                          </a:solidFill>
                          <a:latin typeface="Myriad Pro"/>
                          <a:ea typeface="Verdana"/>
                          <a:cs typeface="+mj-cs"/>
                        </a:rPr>
                        <a:t>ПГР2</a:t>
                      </a:r>
                      <a:endParaRPr sz="9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900" b="0" i="0" u="none" strike="noStrike" kern="1200" noProof="0">
                          <a:latin typeface="Myriad Pro"/>
                        </a:rPr>
                        <a:t>Количество проектов по мероприятию К продвижение образовательных программ и результатов НИОКР</a:t>
                      </a:r>
                      <a:endParaRPr sz="9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900">
                          <a:solidFill>
                            <a:schemeClr val="tx1"/>
                          </a:solidFill>
                          <a:latin typeface="Myriad Pro"/>
                        </a:rPr>
                        <a:t>1</a:t>
                      </a:r>
                      <a:endParaRPr sz="9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900">
                          <a:solidFill>
                            <a:schemeClr val="tx1"/>
                          </a:solidFill>
                          <a:latin typeface="Myriad Pro"/>
                        </a:rPr>
                        <a:t>1</a:t>
                      </a:r>
                      <a:endParaRPr sz="900">
                        <a:solidFill>
                          <a:schemeClr val="tx1"/>
                        </a:solidFill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51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900" b="1" kern="1200">
                          <a:solidFill>
                            <a:schemeClr val="tx1"/>
                          </a:solidFill>
                          <a:latin typeface="Myriad Pro"/>
                          <a:ea typeface="Verdana"/>
                          <a:cs typeface="+mj-cs"/>
                        </a:rPr>
                        <a:t>ПГР2</a:t>
                      </a:r>
                      <a:endParaRPr sz="9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900" b="0" i="0" u="none" strike="noStrike" kern="1200" noProof="0">
                          <a:latin typeface="Myriad Pro"/>
                        </a:rPr>
                        <a:t>Количество проектов по мероприятию М содействие трудоустройству выпускников университетов  в секторе исследований и разработок и высокотехнологичных отраслях экономики</a:t>
                      </a:r>
                      <a:endParaRPr sz="9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900">
                          <a:solidFill>
                            <a:schemeClr val="tx1"/>
                          </a:solidFill>
                          <a:latin typeface="Myriad Pro"/>
                        </a:rPr>
                        <a:t>1</a:t>
                      </a:r>
                      <a:endParaRPr sz="900">
                        <a:solidFill>
                          <a:schemeClr val="tx1"/>
                        </a:solidFill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900">
                          <a:solidFill>
                            <a:schemeClr val="tx1"/>
                          </a:solidFill>
                          <a:latin typeface="Myriad Pro"/>
                        </a:rPr>
                        <a:t>1</a:t>
                      </a:r>
                      <a:endParaRPr sz="900">
                        <a:solidFill>
                          <a:schemeClr val="tx1"/>
                        </a:solidFill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51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900" b="1" kern="1200">
                          <a:solidFill>
                            <a:schemeClr val="tx1"/>
                          </a:solidFill>
                          <a:latin typeface="Myriad Pro"/>
                          <a:ea typeface="Verdana"/>
                          <a:cs typeface="+mj-cs"/>
                        </a:rPr>
                        <a:t>ПГР2</a:t>
                      </a:r>
                      <a:endParaRPr lang="ru-RU" sz="9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b="0" i="0" u="none" strike="noStrike" noProof="0">
                          <a:latin typeface="Myriad Pro"/>
                        </a:rPr>
                        <a:t>Количество проектов по мероприятию П вовлечение обучающихся в НИОКР и (или) инновационные и (или) социально ориентированные проекты, а также осуществление поддержки обучающихся</a:t>
                      </a:r>
                      <a:endParaRPr lang="ru-RU" sz="9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900" b="0">
                          <a:solidFill>
                            <a:schemeClr val="tx1"/>
                          </a:solidFill>
                          <a:latin typeface="Myriad Pro"/>
                          <a:ea typeface="Verdana"/>
                        </a:rPr>
                        <a:t>1</a:t>
                      </a:r>
                      <a:endParaRPr lang="ru-RU" sz="9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900" b="0" kern="1200">
                          <a:solidFill>
                            <a:schemeClr val="tx1"/>
                          </a:solidFill>
                          <a:latin typeface="Myriad Pro"/>
                          <a:ea typeface="Verdana"/>
                          <a:cs typeface="+mn-cs"/>
                        </a:rPr>
                        <a:t>1</a:t>
                      </a:r>
                      <a:endParaRPr lang="ru-RU" sz="900" b="0" kern="1200">
                        <a:solidFill>
                          <a:schemeClr val="tx1"/>
                        </a:solidFill>
                        <a:latin typeface="Myriad Pro"/>
                        <a:ea typeface="Verdana"/>
                        <a:cs typeface="+mn-cs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8357065"/>
                  </a:ext>
                </a:extLst>
              </a:tr>
              <a:tr h="54951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900" b="1" kern="1200">
                          <a:solidFill>
                            <a:schemeClr val="tx1"/>
                          </a:solidFill>
                          <a:latin typeface="Myriad Pro"/>
                          <a:ea typeface="Verdana"/>
                          <a:cs typeface="+mj-cs"/>
                        </a:rPr>
                        <a:t>ПГР2</a:t>
                      </a:r>
                      <a:endParaRPr lang="ru-RU" sz="9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b="0" i="0" u="none" strike="noStrike" noProof="0">
                          <a:latin typeface="Myriad Pro"/>
                        </a:rPr>
                        <a:t>Количество проектов по мероприятию Т реализация мер по поддержке молодых НПР </a:t>
                      </a:r>
                      <a:endParaRPr lang="ru-RU" sz="9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ru-RU" sz="900" b="0">
                        <a:solidFill>
                          <a:schemeClr val="tx1"/>
                        </a:solidFill>
                        <a:latin typeface="Myriad Pro"/>
                        <a:ea typeface="Verdana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900" b="0">
                          <a:solidFill>
                            <a:schemeClr val="tx1"/>
                          </a:solidFill>
                          <a:latin typeface="Myriad Pro"/>
                          <a:ea typeface="Verdana"/>
                        </a:rPr>
                        <a:t>1</a:t>
                      </a:r>
                      <a:endParaRPr lang="ru-RU" sz="900">
                        <a:latin typeface="Myriad Pr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ru-RU" sz="900" b="0">
                        <a:solidFill>
                          <a:schemeClr val="tx1"/>
                        </a:solidFill>
                        <a:latin typeface="Myriad Pro"/>
                        <a:ea typeface="Verdana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900" b="0">
                          <a:solidFill>
                            <a:schemeClr val="tx1"/>
                          </a:solidFill>
                          <a:latin typeface="Myriad Pro"/>
                          <a:ea typeface="Verdana"/>
                        </a:rPr>
                        <a:t>1</a:t>
                      </a:r>
                      <a:endParaRPr lang="ru-RU" sz="900" b="0">
                        <a:solidFill>
                          <a:schemeClr val="tx1"/>
                        </a:solidFill>
                        <a:latin typeface="Myriad Pro"/>
                        <a:ea typeface="Verdana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2148354"/>
                  </a:ext>
                </a:extLst>
              </a:tr>
              <a:tr h="42096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900" b="1" i="0" u="none" strike="noStrike" kern="1200" noProof="0">
                          <a:solidFill>
                            <a:schemeClr val="tx1"/>
                          </a:solidFill>
                          <a:latin typeface="Myriad Pro"/>
                        </a:rPr>
                        <a:t>ПГР2</a:t>
                      </a:r>
                      <a:endParaRPr lang="en-US" sz="9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b="0" i="0" u="none" strike="noStrike" noProof="0">
                          <a:latin typeface="Myriad Pro"/>
                        </a:rPr>
                        <a:t>Количество проектов по мероприятию О цифровая трансформация университетов и научных организаций</a:t>
                      </a:r>
                      <a:endParaRPr lang="en-US" sz="9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900" b="0">
                          <a:solidFill>
                            <a:schemeClr val="tx1"/>
                          </a:solidFill>
                          <a:latin typeface="Myriad Pro"/>
                          <a:ea typeface="Verdana"/>
                        </a:rPr>
                        <a:t>1</a:t>
                      </a:r>
                      <a:endParaRPr lang="ru-RU" sz="9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900" b="0">
                          <a:solidFill>
                            <a:schemeClr val="tx1"/>
                          </a:solidFill>
                          <a:latin typeface="Myriad Pro"/>
                          <a:ea typeface="Verdana"/>
                        </a:rPr>
                        <a:t>1</a:t>
                      </a:r>
                      <a:endParaRPr lang="ru-RU" sz="900" b="0">
                        <a:solidFill>
                          <a:schemeClr val="tx1"/>
                        </a:solidFill>
                        <a:latin typeface="Myriad Pro"/>
                        <a:ea typeface="Verdana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7311372"/>
                  </a:ext>
                </a:extLst>
              </a:tr>
            </a:tbl>
          </a:graphicData>
        </a:graphic>
      </p:graphicFrame>
      <p:sp>
        <p:nvSpPr>
          <p:cNvPr id="211" name="Google Shape;211;p2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2" name="Google Shape;209;p25">
            <a:extLst>
              <a:ext uri="{FF2B5EF4-FFF2-40B4-BE49-F238E27FC236}">
                <a16:creationId xmlns:a16="http://schemas.microsoft.com/office/drawing/2014/main" id="{15C21CB4-6352-004E-20F3-F2909A85A51C}"/>
              </a:ext>
            </a:extLst>
          </p:cNvPr>
          <p:cNvSpPr txBox="1">
            <a:spLocks/>
          </p:cNvSpPr>
          <p:nvPr/>
        </p:nvSpPr>
        <p:spPr>
          <a:xfrm>
            <a:off x="1314600" y="276075"/>
            <a:ext cx="6724500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ru-RU" sz="3200" b="1"/>
              <a:t>Показатели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3411416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ctrTitle"/>
          </p:nvPr>
        </p:nvSpPr>
        <p:spPr>
          <a:xfrm>
            <a:off x="1028475" y="2289850"/>
            <a:ext cx="5928916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b="1">
                <a:latin typeface="Myriad Pro"/>
              </a:rPr>
              <a:t>6. </a:t>
            </a:r>
            <a:r>
              <a:rPr lang="en" b="1" err="1">
                <a:latin typeface="Myriad Pro"/>
              </a:rPr>
              <a:t>Финансирование</a:t>
            </a:r>
            <a:endParaRPr lang="ru-RU" b="1" err="1">
              <a:latin typeface="Myriad Pro"/>
            </a:endParaRPr>
          </a:p>
        </p:txBody>
      </p:sp>
      <p:sp>
        <p:nvSpPr>
          <p:cNvPr id="132" name="Google Shape;132;p16"/>
          <p:cNvSpPr txBox="1">
            <a:spLocks noGrp="1"/>
          </p:cNvSpPr>
          <p:nvPr>
            <p:ph type="subTitle" idx="1"/>
          </p:nvPr>
        </p:nvSpPr>
        <p:spPr>
          <a:xfrm>
            <a:off x="1028474" y="3449650"/>
            <a:ext cx="6445751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ru-RU" sz="1800">
                <a:latin typeface="Myriad Pro"/>
              </a:rPr>
              <a:t>Смета и внешние привлеченные средства</a:t>
            </a:r>
          </a:p>
        </p:txBody>
      </p:sp>
      <p:sp>
        <p:nvSpPr>
          <p:cNvPr id="133" name="Google Shape;133;p16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3503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 </a:t>
            </a:r>
            <a:endParaRPr/>
          </a:p>
        </p:txBody>
      </p:sp>
      <p:graphicFrame>
        <p:nvGraphicFramePr>
          <p:cNvPr id="210" name="Google Shape;210;p25"/>
          <p:cNvGraphicFramePr/>
          <p:nvPr>
            <p:extLst>
              <p:ext uri="{D42A27DB-BD31-4B8C-83A1-F6EECF244321}">
                <p14:modId xmlns:p14="http://schemas.microsoft.com/office/powerpoint/2010/main" val="4070581033"/>
              </p:ext>
            </p:extLst>
          </p:nvPr>
        </p:nvGraphicFramePr>
        <p:xfrm>
          <a:off x="606136" y="1047750"/>
          <a:ext cx="8209825" cy="3875042"/>
        </p:xfrm>
        <a:graphic>
          <a:graphicData uri="http://schemas.openxmlformats.org/drawingml/2006/table">
            <a:tbl>
              <a:tblPr>
                <a:noFill/>
                <a:tableStyleId>{AF57B9CE-27B7-45A4-9341-B09BDB51A24E}</a:tableStyleId>
              </a:tblPr>
              <a:tblGrid>
                <a:gridCol w="2008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2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46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19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1967">
                  <a:extLst>
                    <a:ext uri="{9D8B030D-6E8A-4147-A177-3AD203B41FA5}">
                      <a16:colId xmlns:a16="http://schemas.microsoft.com/office/drawing/2014/main" val="2299813558"/>
                    </a:ext>
                  </a:extLst>
                </a:gridCol>
              </a:tblGrid>
              <a:tr h="36432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50" b="1">
                          <a:solidFill>
                            <a:schemeClr val="tx1"/>
                          </a:solidFill>
                          <a:latin typeface="Myriad Pro"/>
                          <a:ea typeface="Roboto"/>
                          <a:cs typeface="Roboto"/>
                        </a:rPr>
                        <a:t>Статья расхода</a:t>
                      </a:r>
                      <a:endParaRPr sz="1050" b="1">
                        <a:solidFill>
                          <a:schemeClr val="tx1"/>
                        </a:solidFill>
                        <a:latin typeface="Myriad Pr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 u="none" strike="noStrike" kern="1200" noProof="0">
                          <a:solidFill>
                            <a:srgbClr val="000000"/>
                          </a:solidFill>
                          <a:latin typeface="Myriad Pro"/>
                        </a:rPr>
                        <a:t>Тип расхода</a:t>
                      </a:r>
                      <a:endParaRPr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Количество​</a:t>
                      </a:r>
                      <a:endParaRPr lang="ru-RU" sz="1050">
                        <a:latin typeface="Myriad Pr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Стоимость 1 единицы​</a:t>
                      </a:r>
                      <a:endParaRPr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Общая стоимость​</a:t>
                      </a:r>
                      <a:endParaRPr lang="ru-RU"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4">
                      <a:solidFill>
                        <a:srgbClr val="D9D9D9"/>
                      </a:solidFill>
                    </a:lnR>
                    <a:lnT w="76200">
                      <a:solidFill>
                        <a:schemeClr val="accent1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75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Заработная плата, включая резерв на отпуск​</a:t>
                      </a:r>
                      <a:endParaRPr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Заработная плата</a:t>
                      </a:r>
                      <a:endParaRPr sz="1000" b="1" i="0">
                        <a:solidFill>
                          <a:srgbClr val="000000"/>
                        </a:solidFill>
                        <a:effectLst/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4​</a:t>
                      </a:r>
                      <a:endParaRPr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40 000 </a:t>
                      </a:r>
                      <a:r>
                        <a:rPr lang="ru-RU" sz="1050" b="1" i="0" u="none" strike="noStrike" noProof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₽/</a:t>
                      </a:r>
                      <a:r>
                        <a:rPr lang="ru-RU" sz="1050" b="1" i="0" u="none" strike="noStrike" noProof="0" err="1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мес</a:t>
                      </a:r>
                      <a:r>
                        <a:rPr lang="ru-RU" sz="1050" b="1" i="0" u="none" strike="noStrike" noProof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 </a:t>
                      </a:r>
                      <a:endParaRPr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 u="none" strike="noStrike" noProof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1 920 000 ₽ </a:t>
                      </a:r>
                      <a:endParaRPr lang="ru-RU"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11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Начисление на ФОТ​</a:t>
                      </a:r>
                      <a:endParaRPr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-​</a:t>
                      </a:r>
                      <a:endParaRPr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4​</a:t>
                      </a:r>
                      <a:endParaRPr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12 080  </a:t>
                      </a:r>
                      <a:r>
                        <a:rPr lang="ru-RU" sz="1050" b="1" i="0" u="none" strike="noStrike" noProof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₽/</a:t>
                      </a:r>
                      <a:r>
                        <a:rPr lang="ru-RU" sz="1050" b="1" i="0" u="none" strike="noStrike" noProof="0" err="1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мес</a:t>
                      </a:r>
                      <a:r>
                        <a:rPr lang="ru-RU" sz="1050" b="1" i="0" u="none" strike="noStrike" noProof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 </a:t>
                      </a:r>
                      <a:endParaRPr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 u="none" strike="noStrike" noProof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579 840 ₽ </a:t>
                      </a:r>
                      <a:endParaRPr lang="ru-RU"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56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Серверная инфраструктура</a:t>
                      </a:r>
                      <a:endParaRPr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Аренда сервера​ для обеспечения бесперебойной работы платформы</a:t>
                      </a:r>
                      <a:endParaRPr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1​</a:t>
                      </a:r>
                      <a:endParaRPr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120 000 </a:t>
                      </a:r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₽</a:t>
                      </a: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/год​</a:t>
                      </a:r>
                      <a:endParaRPr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120 000 </a:t>
                      </a:r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₽</a:t>
                      </a: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​</a:t>
                      </a:r>
                      <a:endParaRPr lang="ru-RU"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472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Оплата услуг по договорам ГПХ​</a:t>
                      </a:r>
                      <a:endParaRPr lang="ru-RU"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Разработка и поддержка сайта</a:t>
                      </a:r>
                      <a:endParaRPr lang="ru-RU" sz="1000" b="1" i="0">
                        <a:solidFill>
                          <a:srgbClr val="000000"/>
                        </a:solidFill>
                        <a:effectLst/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-​</a:t>
                      </a:r>
                      <a:endParaRPr lang="ru-RU"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-​</a:t>
                      </a:r>
                      <a:endParaRPr lang="ru-RU"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1 300 000 </a:t>
                      </a:r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₽</a:t>
                      </a: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​</a:t>
                      </a:r>
                      <a:endParaRPr lang="ru-RU"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8357065"/>
                  </a:ext>
                </a:extLst>
              </a:tr>
              <a:tr h="122544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Услуги внешних сми и рекламные услуги​</a:t>
                      </a:r>
                      <a:endParaRPr lang="ru-RU"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Найм специалиста SEO-продвижения, расходы на таргетированную и контекстную рекламу.</a:t>
                      </a:r>
                      <a:b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</a:b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Дополнительная рекламная компания на форуме, затраты на рекламную продукцию.</a:t>
                      </a:r>
                      <a:endParaRPr lang="ru-RU" sz="1000" b="1" i="0">
                        <a:solidFill>
                          <a:srgbClr val="000000"/>
                        </a:solidFill>
                        <a:effectLst/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-​</a:t>
                      </a:r>
                      <a:endParaRPr lang="ru-RU"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-​</a:t>
                      </a:r>
                      <a:endParaRPr lang="ru-RU"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500 000 </a:t>
                      </a:r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₽</a:t>
                      </a: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​</a:t>
                      </a:r>
                      <a:endParaRPr lang="ru-RU"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2148354"/>
                  </a:ext>
                </a:extLst>
              </a:tr>
              <a:tr h="30911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ru-RU" sz="1050" b="1" i="0">
                        <a:solidFill>
                          <a:srgbClr val="000000"/>
                        </a:solidFill>
                        <a:effectLst/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ru-RU" sz="1050" b="1" i="0">
                        <a:solidFill>
                          <a:srgbClr val="000000"/>
                        </a:solidFill>
                        <a:effectLst/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ru-RU" sz="1050" b="1" i="0">
                        <a:solidFill>
                          <a:srgbClr val="000000"/>
                        </a:solidFill>
                        <a:effectLst/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Итого:</a:t>
                      </a:r>
                      <a:endParaRPr lang="ru-RU" sz="1050" b="1" i="0">
                        <a:solidFill>
                          <a:srgbClr val="000000"/>
                        </a:solidFill>
                        <a:effectLst/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 u="none" strike="noStrike" noProof="0">
                          <a:solidFill>
                            <a:srgbClr val="FF0000"/>
                          </a:solidFill>
                          <a:effectLst/>
                          <a:latin typeface="Myriad Pro"/>
                        </a:rPr>
                        <a:t>4 419 840 ₽</a:t>
                      </a:r>
                      <a:endParaRPr lang="ru-RU"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D9D9D9"/>
                      </a:solidFill>
                    </a:lnR>
                    <a:lnT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>
                      <a:solidFill>
                        <a:schemeClr val="dk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626574"/>
                  </a:ext>
                </a:extLst>
              </a:tr>
            </a:tbl>
          </a:graphicData>
        </a:graphic>
      </p:graphicFrame>
      <p:sp>
        <p:nvSpPr>
          <p:cNvPr id="211" name="Google Shape;211;p2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2" name="Google Shape;209;p25">
            <a:extLst>
              <a:ext uri="{FF2B5EF4-FFF2-40B4-BE49-F238E27FC236}">
                <a16:creationId xmlns:a16="http://schemas.microsoft.com/office/drawing/2014/main" id="{15C21CB4-6352-004E-20F3-F2909A85A51C}"/>
              </a:ext>
            </a:extLst>
          </p:cNvPr>
          <p:cNvSpPr txBox="1">
            <a:spLocks/>
          </p:cNvSpPr>
          <p:nvPr/>
        </p:nvSpPr>
        <p:spPr>
          <a:xfrm>
            <a:off x="1314600" y="276075"/>
            <a:ext cx="6724500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ru-RU" sz="2800" b="1">
                <a:latin typeface="Myriad Pro"/>
              </a:rPr>
              <a:t>Смета № 1</a:t>
            </a:r>
          </a:p>
        </p:txBody>
      </p:sp>
    </p:spTree>
    <p:extLst>
      <p:ext uri="{BB962C8B-B14F-4D97-AF65-F5344CB8AC3E}">
        <p14:creationId xmlns:p14="http://schemas.microsoft.com/office/powerpoint/2010/main" val="1225230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5DDDA3-913E-846A-FA9E-4033EE1B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>
                <a:latin typeface="Myriad Pro"/>
              </a:rPr>
              <a:t>Внешние привлеченные средства 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192B2F-3A99-6557-0D21-5FACC6E0B7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1130031-EC66-7986-0F2B-E038904F90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572810"/>
              </p:ext>
            </p:extLst>
          </p:nvPr>
        </p:nvGraphicFramePr>
        <p:xfrm>
          <a:off x="729481" y="1201940"/>
          <a:ext cx="8081324" cy="3545222"/>
        </p:xfrm>
        <a:graphic>
          <a:graphicData uri="http://schemas.openxmlformats.org/drawingml/2006/table">
            <a:tbl>
              <a:tblPr/>
              <a:tblGrid>
                <a:gridCol w="475372">
                  <a:extLst>
                    <a:ext uri="{9D8B030D-6E8A-4147-A177-3AD203B41FA5}">
                      <a16:colId xmlns:a16="http://schemas.microsoft.com/office/drawing/2014/main" val="3205674004"/>
                    </a:ext>
                  </a:extLst>
                </a:gridCol>
                <a:gridCol w="2809231">
                  <a:extLst>
                    <a:ext uri="{9D8B030D-6E8A-4147-A177-3AD203B41FA5}">
                      <a16:colId xmlns:a16="http://schemas.microsoft.com/office/drawing/2014/main" val="2765696252"/>
                    </a:ext>
                  </a:extLst>
                </a:gridCol>
                <a:gridCol w="1235675">
                  <a:extLst>
                    <a:ext uri="{9D8B030D-6E8A-4147-A177-3AD203B41FA5}">
                      <a16:colId xmlns:a16="http://schemas.microsoft.com/office/drawing/2014/main" val="1864672869"/>
                    </a:ext>
                  </a:extLst>
                </a:gridCol>
                <a:gridCol w="1322559">
                  <a:extLst>
                    <a:ext uri="{9D8B030D-6E8A-4147-A177-3AD203B41FA5}">
                      <a16:colId xmlns:a16="http://schemas.microsoft.com/office/drawing/2014/main" val="2580868793"/>
                    </a:ext>
                  </a:extLst>
                </a:gridCol>
                <a:gridCol w="2238487">
                  <a:extLst>
                    <a:ext uri="{9D8B030D-6E8A-4147-A177-3AD203B41FA5}">
                      <a16:colId xmlns:a16="http://schemas.microsoft.com/office/drawing/2014/main" val="2768674743"/>
                    </a:ext>
                  </a:extLst>
                </a:gridCol>
              </a:tblGrid>
              <a:tr h="56956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 b="1" i="0">
                          <a:solidFill>
                            <a:srgbClr val="262626"/>
                          </a:solidFill>
                          <a:effectLst/>
                          <a:latin typeface="Verdana"/>
                        </a:rPr>
                        <a:t>№ </a:t>
                      </a:r>
                      <a:r>
                        <a:rPr lang="ru-RU" sz="1000" b="1" i="0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​</a:t>
                      </a:r>
                      <a:endParaRPr lang="ru-RU" sz="1200" b="1" i="0">
                        <a:solidFill>
                          <a:srgbClr val="FFFFFF"/>
                        </a:solidFill>
                        <a:effectLst/>
                        <a:latin typeface="Verdana"/>
                      </a:endParaRPr>
                    </a:p>
                  </a:txBody>
                  <a:tcPr marL="75379" marR="75379" marT="37690" marB="37690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278" cap="flat" cmpd="sng" algn="ctr">
                      <a:solidFill>
                        <a:srgbClr val="041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000" b="1" i="0">
                          <a:solidFill>
                            <a:srgbClr val="262626"/>
                          </a:solidFill>
                          <a:effectLst/>
                          <a:latin typeface="Verdana"/>
                        </a:rPr>
                        <a:t>Источник дохода</a:t>
                      </a:r>
                      <a:r>
                        <a:rPr lang="ru-RU" sz="1000" b="1" i="0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​</a:t>
                      </a:r>
                      <a:endParaRPr lang="ru-RU" sz="1200" b="1" i="0">
                        <a:solidFill>
                          <a:srgbClr val="FFFFFF"/>
                        </a:solidFill>
                        <a:effectLst/>
                        <a:latin typeface="Verdana"/>
                      </a:endParaRPr>
                    </a:p>
                  </a:txBody>
                  <a:tcPr marL="75379" marR="75379" marT="37690" marB="37690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278" cap="flat" cmpd="sng" algn="ctr">
                      <a:solidFill>
                        <a:srgbClr val="041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 b="1" i="0">
                          <a:solidFill>
                            <a:srgbClr val="262626"/>
                          </a:solidFill>
                          <a:effectLst/>
                          <a:latin typeface="Verdana"/>
                        </a:rPr>
                        <a:t>Срок</a:t>
                      </a:r>
                      <a:r>
                        <a:rPr lang="ru-RU" sz="1000" b="1" i="0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​</a:t>
                      </a:r>
                      <a:endParaRPr lang="ru-RU" sz="1200" b="1" i="0">
                        <a:solidFill>
                          <a:srgbClr val="FFFFFF"/>
                        </a:solidFill>
                        <a:effectLst/>
                        <a:latin typeface="Verdana"/>
                      </a:endParaRPr>
                    </a:p>
                  </a:txBody>
                  <a:tcPr marL="75379" marR="75379" marT="37690" marB="37690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278" cap="flat" cmpd="sng" algn="ctr">
                      <a:solidFill>
                        <a:srgbClr val="041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 b="1" i="0">
                          <a:solidFill>
                            <a:srgbClr val="262626"/>
                          </a:solidFill>
                          <a:effectLst/>
                          <a:latin typeface="Verdana"/>
                        </a:rPr>
                        <a:t>Надежность</a:t>
                      </a:r>
                      <a:r>
                        <a:rPr lang="ru-RU" sz="1000" b="1" i="0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​</a:t>
                      </a:r>
                      <a:endParaRPr lang="ru-RU" sz="1200" b="1" i="0">
                        <a:solidFill>
                          <a:srgbClr val="FFFFFF"/>
                        </a:solidFill>
                        <a:effectLst/>
                        <a:latin typeface="Verdana"/>
                      </a:endParaRPr>
                    </a:p>
                  </a:txBody>
                  <a:tcPr marL="75379" marR="75379" marT="37690" marB="37690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278" cap="flat" cmpd="sng" algn="ctr">
                      <a:solidFill>
                        <a:srgbClr val="041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 b="1" i="0">
                          <a:solidFill>
                            <a:srgbClr val="262626"/>
                          </a:solidFill>
                          <a:effectLst/>
                          <a:latin typeface="Verdana"/>
                        </a:rPr>
                        <a:t>Комментарий</a:t>
                      </a:r>
                      <a:r>
                        <a:rPr lang="ru-RU" sz="1000" b="1" i="0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​</a:t>
                      </a:r>
                      <a:endParaRPr lang="ru-RU" sz="1200" b="1" i="0">
                        <a:solidFill>
                          <a:srgbClr val="FFFFFF"/>
                        </a:solidFill>
                        <a:effectLst/>
                        <a:latin typeface="Verdana"/>
                      </a:endParaRPr>
                    </a:p>
                  </a:txBody>
                  <a:tcPr marL="75379" marR="75379" marT="37690" marB="37690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278" cap="flat" cmpd="sng" algn="ctr">
                      <a:solidFill>
                        <a:srgbClr val="041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6671848"/>
                  </a:ext>
                </a:extLst>
              </a:tr>
              <a:tr h="595613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</a:t>
                      </a:r>
                      <a:r>
                        <a:rPr lang="ru-RU" sz="900" b="0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5379" marR="75379" marT="37690" marB="37690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278" cap="flat" cmpd="sng" algn="ctr">
                      <a:solidFill>
                        <a:srgbClr val="041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Программа «Студенческий стартап» от Фонда содействия инновациям (ФСИ) </a:t>
                      </a:r>
                      <a:r>
                        <a:rPr lang="ru-RU" sz="900" b="0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5379" marR="75379" marT="37690" marB="37690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278" cap="flat" cmpd="sng" algn="ctr">
                      <a:solidFill>
                        <a:srgbClr val="041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Май  2023​</a:t>
                      </a:r>
                      <a:r>
                        <a:rPr lang="ru-RU" sz="900" b="0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5379" marR="75379" marT="37690" marB="37690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278" cap="flat" cmpd="sng" algn="ctr">
                      <a:solidFill>
                        <a:srgbClr val="041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Низкая​</a:t>
                      </a:r>
                      <a:r>
                        <a:rPr lang="ru-RU" sz="900" b="0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5379" marR="75379" marT="37690" marB="37690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278" cap="flat" cmpd="sng" algn="ctr">
                      <a:solidFill>
                        <a:srgbClr val="041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Имеет потенциал коммерциализации в направлении 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</a:b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развития данной программы </a:t>
                      </a:r>
                      <a:r>
                        <a:rPr lang="ru-RU" sz="900" b="0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5379" marR="75379" marT="37690" marB="37690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278" cap="flat" cmpd="sng" algn="ctr">
                      <a:solidFill>
                        <a:srgbClr val="041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3767878"/>
                  </a:ext>
                </a:extLst>
              </a:tr>
              <a:tr h="857682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</a:t>
                      </a:r>
                      <a:r>
                        <a:rPr lang="ru-RU" sz="900" b="0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5379" marR="75379" marT="37690" marB="37690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Предприятие-спонсор 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</a:b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(Газпром/</a:t>
                      </a:r>
                      <a:r>
                        <a:rPr lang="ru-RU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СилМаш</a:t>
                      </a: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/ЦКБМ/ОДК) </a:t>
                      </a:r>
                      <a:r>
                        <a:rPr lang="ru-RU" sz="900" b="0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5379" marR="75379" marT="37690" marB="37690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Июль 2023​​</a:t>
                      </a:r>
                      <a:r>
                        <a:rPr lang="ru-RU" sz="900" b="0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5379" marR="75379" marT="37690" marB="37690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Средняя​</a:t>
                      </a:r>
                      <a:r>
                        <a:rPr lang="ru-RU" sz="900" b="0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5379" marR="75379" marT="37690" marB="37690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Заключение договора с представителями 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</a:b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промышленности на взаимовыгодных условиях </a:t>
                      </a:r>
                      <a:r>
                        <a:rPr lang="ru-RU" sz="900" b="0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​</a:t>
                      </a:r>
                      <a:br>
                        <a:rPr lang="ru-RU" sz="900" b="0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</a:br>
                      <a:r>
                        <a:rPr lang="ru-RU" sz="900" b="0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5379" marR="75379" marT="37690" marB="37690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339741"/>
                  </a:ext>
                </a:extLst>
              </a:tr>
              <a:tr h="595613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</a:t>
                      </a:r>
                      <a:r>
                        <a:rPr lang="ru-RU" sz="900" b="0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5379" marR="75379" marT="37690" marB="37690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АО "Концерн Росэнергоатом" </a:t>
                      </a:r>
                      <a:r>
                        <a:rPr lang="ru-RU" sz="900" b="0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5379" marR="75379" marT="37690" marB="37690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Июль 2023​</a:t>
                      </a:r>
                      <a:r>
                        <a:rPr lang="ru-RU" sz="900" b="0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5379" marR="75379" marT="37690" marB="37690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b="1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Средняя​</a:t>
                      </a:r>
                      <a:r>
                        <a:rPr lang="ru-RU" sz="900" b="0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5379" marR="75379" marT="37690" marB="37690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Заключение договора 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</a:b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с представителями 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</a:b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промышленности на 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</a:b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взаимовыгодных условиях</a:t>
                      </a:r>
                      <a:r>
                        <a:rPr lang="ru-RU" sz="900" b="0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5379" marR="75379" marT="37690" marB="37690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296624"/>
                  </a:ext>
                </a:extLst>
              </a:tr>
              <a:tr h="77931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900" b="1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</a:t>
                      </a:r>
                    </a:p>
                  </a:txBody>
                  <a:tcPr marL="75378" marR="75378" marT="37689" marB="37689" anchor="ctr">
                    <a:lnL w="7620">
                      <a:solidFill>
                        <a:srgbClr val="FFFFFF"/>
                      </a:solidFill>
                    </a:lnL>
                    <a:lnR w="7620">
                      <a:solidFill>
                        <a:srgbClr val="FFFFFF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ru-RU" sz="900" b="1" i="0" u="none" strike="noStrike" noProof="0">
                          <a:effectLst/>
                          <a:latin typeface="Verdana"/>
                        </a:rPr>
                        <a:t>Конкурс грантов для студентов вузов, расположенных на территории Санкт-Петербурга, аспирантов вузов, отраслевых и академических институтов, расположенных на территории Санкт-Петербурга</a:t>
                      </a:r>
                      <a:endParaRPr lang="ru-RU" b="1" i="0">
                        <a:latin typeface="Verdana"/>
                      </a:endParaRPr>
                    </a:p>
                  </a:txBody>
                  <a:tcPr marL="75378" marR="75378" marT="37689" marB="37689" anchor="ctr">
                    <a:lnL w="7620">
                      <a:solidFill>
                        <a:srgbClr val="FFFFFF"/>
                      </a:solidFill>
                    </a:lnL>
                    <a:lnR w="7620">
                      <a:solidFill>
                        <a:srgbClr val="FFFFFF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900" b="1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Октябрь 2023</a:t>
                      </a:r>
                    </a:p>
                  </a:txBody>
                  <a:tcPr marL="75378" marR="75378" marT="37689" marB="37689" anchor="ctr">
                    <a:lnL w="7620">
                      <a:solidFill>
                        <a:srgbClr val="FFFFFF"/>
                      </a:solidFill>
                    </a:lnL>
                    <a:lnR w="7620">
                      <a:solidFill>
                        <a:srgbClr val="FFFFFF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900" b="1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Высокая</a:t>
                      </a:r>
                    </a:p>
                  </a:txBody>
                  <a:tcPr marL="75378" marR="75378" marT="37689" marB="37689" anchor="ctr">
                    <a:lnL w="7620">
                      <a:solidFill>
                        <a:srgbClr val="FFFFFF"/>
                      </a:solidFill>
                    </a:lnL>
                    <a:lnR w="7620">
                      <a:solidFill>
                        <a:srgbClr val="FFFFFF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ru-RU" sz="900" b="1" i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Дополнительная финансовая поддержка </a:t>
                      </a:r>
                    </a:p>
                  </a:txBody>
                  <a:tcPr marL="75378" marR="75378" marT="37689" marB="37689" anchor="ctr">
                    <a:lnL w="7620">
                      <a:solidFill>
                        <a:srgbClr val="FFFFFF"/>
                      </a:solidFill>
                    </a:lnL>
                    <a:lnR w="7620">
                      <a:solidFill>
                        <a:srgbClr val="FFFFFF"/>
                      </a:solidFill>
                    </a:lnR>
                    <a:lnT w="7620">
                      <a:solidFill>
                        <a:srgbClr val="000000"/>
                      </a:solidFill>
                    </a:lnT>
                    <a:lnB w="762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4885197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134270E6-ACE0-7B24-B5BD-3A2C854474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62456" y="2684092"/>
            <a:ext cx="73243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141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sp>
        <p:nvSpPr>
          <p:cNvPr id="330" name="Google Shape;330;p35"/>
          <p:cNvSpPr txBox="1">
            <a:spLocks noGrp="1"/>
          </p:cNvSpPr>
          <p:nvPr>
            <p:ph type="ctrTitle" idx="4294967295"/>
          </p:nvPr>
        </p:nvSpPr>
        <p:spPr>
          <a:xfrm>
            <a:off x="1033300" y="1491329"/>
            <a:ext cx="8010955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solidFill>
                  <a:schemeClr val="accent1"/>
                </a:solidFill>
                <a:latin typeface="Myriad Pro"/>
              </a:rPr>
              <a:t>Спасибо за внимание</a:t>
            </a:r>
            <a:r>
              <a:rPr lang="en" sz="6000" b="1">
                <a:solidFill>
                  <a:schemeClr val="accent1"/>
                </a:solidFill>
                <a:latin typeface="Myriad Pro"/>
              </a:rPr>
              <a:t>!</a:t>
            </a:r>
            <a:endParaRPr lang="ru-RU" sz="6000" b="1">
              <a:solidFill>
                <a:schemeClr val="accent1"/>
              </a:solidFill>
              <a:latin typeface="Myriad Pro"/>
            </a:endParaRPr>
          </a:p>
        </p:txBody>
      </p:sp>
      <p:sp>
        <p:nvSpPr>
          <p:cNvPr id="331" name="Google Shape;331;p35"/>
          <p:cNvSpPr txBox="1">
            <a:spLocks noGrp="1"/>
          </p:cNvSpPr>
          <p:nvPr>
            <p:ph type="subTitle" idx="4294967295"/>
          </p:nvPr>
        </p:nvSpPr>
        <p:spPr>
          <a:xfrm>
            <a:off x="1033300" y="2494963"/>
            <a:ext cx="7185000" cy="2243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Myriad Pro"/>
              </a:rPr>
              <a:t>Контактная информация:​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lt1"/>
                </a:solidFill>
                <a:latin typeface="Myriad Pro"/>
              </a:rPr>
              <a:t>Григорьева Дарья Ивановна</a:t>
            </a:r>
            <a:r>
              <a:rPr lang="ru-RU" sz="2800" b="1">
                <a:solidFill>
                  <a:schemeClr val="lt1"/>
                </a:solidFill>
                <a:latin typeface="Myriad Pro"/>
              </a:rPr>
              <a:t>​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ru-RU" sz="2400" b="1">
              <a:solidFill>
                <a:schemeClr val="lt1"/>
              </a:solidFill>
              <a:latin typeface="Myriad Pr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Myriad Pro"/>
              </a:rPr>
              <a:t>Инженер Лаборатории Гидромашиностроения​ </a:t>
            </a:r>
            <a:br>
              <a:rPr lang="ru-RU" sz="1400">
                <a:latin typeface="Myriad Pro"/>
              </a:rPr>
            </a:br>
            <a:r>
              <a:rPr lang="ru-RU" sz="1400">
                <a:solidFill>
                  <a:schemeClr val="lt1"/>
                </a:solidFill>
                <a:latin typeface="Myriad Pro"/>
              </a:rPr>
              <a:t>Высшей школы энергетического машиностроения​ </a:t>
            </a:r>
            <a:br>
              <a:rPr lang="ru-RU" sz="1400">
                <a:latin typeface="Myriad Pro"/>
              </a:rPr>
            </a:br>
            <a:r>
              <a:rPr lang="ru-RU" sz="1400">
                <a:solidFill>
                  <a:schemeClr val="lt1"/>
                </a:solidFill>
                <a:latin typeface="Myriad Pro"/>
              </a:rPr>
              <a:t>Института энергетики</a:t>
            </a:r>
            <a:br>
              <a:rPr lang="ru-RU" sz="1400">
                <a:latin typeface="Myriad Pro"/>
              </a:rPr>
            </a:br>
            <a:br>
              <a:rPr lang="ru-RU" sz="1400">
                <a:latin typeface="Myriad Pro"/>
              </a:rPr>
            </a:br>
            <a:r>
              <a:rPr lang="en-US" sz="1000" b="0" i="0">
                <a:solidFill>
                  <a:schemeClr val="bg1"/>
                </a:solidFill>
                <a:effectLst/>
                <a:latin typeface="Myriad Pro"/>
              </a:rPr>
              <a:t>Grigoreva_132000@mail.ru</a:t>
            </a:r>
            <a:endParaRPr lang="ru-RU" sz="1000">
              <a:solidFill>
                <a:schemeClr val="bg1"/>
              </a:solidFill>
              <a:latin typeface="Myriad Pr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ctrTitle"/>
          </p:nvPr>
        </p:nvSpPr>
        <p:spPr>
          <a:xfrm>
            <a:off x="1028475" y="2289850"/>
            <a:ext cx="5928916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>
                <a:latin typeface="Myriad Pro"/>
              </a:rPr>
              <a:t>Приложение</a:t>
            </a:r>
          </a:p>
        </p:txBody>
      </p:sp>
      <p:sp>
        <p:nvSpPr>
          <p:cNvPr id="133" name="Google Shape;133;p16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7C5B50-0262-E049-1C7D-F932FCE925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9055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F5C44C-28B7-6A60-CFBB-2C72F6919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Риски проекта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BDD990-3604-C354-FB16-DDCB2F00CE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graphicFrame>
        <p:nvGraphicFramePr>
          <p:cNvPr id="8" name="Google Shape;210;p25">
            <a:extLst>
              <a:ext uri="{FF2B5EF4-FFF2-40B4-BE49-F238E27FC236}">
                <a16:creationId xmlns:a16="http://schemas.microsoft.com/office/drawing/2014/main" id="{0F5F91DE-DC0C-6EF9-771E-F48B5CAC6F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5506482"/>
              </p:ext>
            </p:extLst>
          </p:nvPr>
        </p:nvGraphicFramePr>
        <p:xfrm>
          <a:off x="146586" y="1119012"/>
          <a:ext cx="8848936" cy="3707250"/>
        </p:xfrm>
        <a:graphic>
          <a:graphicData uri="http://schemas.openxmlformats.org/drawingml/2006/table">
            <a:tbl>
              <a:tblPr>
                <a:noFill/>
                <a:tableStyleId>{AF57B9CE-27B7-45A4-9341-B09BDB51A24E}</a:tableStyleId>
              </a:tblPr>
              <a:tblGrid>
                <a:gridCol w="294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2964">
                  <a:extLst>
                    <a:ext uri="{9D8B030D-6E8A-4147-A177-3AD203B41FA5}">
                      <a16:colId xmlns:a16="http://schemas.microsoft.com/office/drawing/2014/main" val="2757332184"/>
                    </a:ext>
                  </a:extLst>
                </a:gridCol>
                <a:gridCol w="656688">
                  <a:extLst>
                    <a:ext uri="{9D8B030D-6E8A-4147-A177-3AD203B41FA5}">
                      <a16:colId xmlns:a16="http://schemas.microsoft.com/office/drawing/2014/main" val="3286515843"/>
                    </a:ext>
                  </a:extLst>
                </a:gridCol>
                <a:gridCol w="550462">
                  <a:extLst>
                    <a:ext uri="{9D8B030D-6E8A-4147-A177-3AD203B41FA5}">
                      <a16:colId xmlns:a16="http://schemas.microsoft.com/office/drawing/2014/main" val="3346908830"/>
                    </a:ext>
                  </a:extLst>
                </a:gridCol>
                <a:gridCol w="588426">
                  <a:extLst>
                    <a:ext uri="{9D8B030D-6E8A-4147-A177-3AD203B41FA5}">
                      <a16:colId xmlns:a16="http://schemas.microsoft.com/office/drawing/2014/main" val="2816079134"/>
                    </a:ext>
                  </a:extLst>
                </a:gridCol>
                <a:gridCol w="930093">
                  <a:extLst>
                    <a:ext uri="{9D8B030D-6E8A-4147-A177-3AD203B41FA5}">
                      <a16:colId xmlns:a16="http://schemas.microsoft.com/office/drawing/2014/main" val="239117749"/>
                    </a:ext>
                  </a:extLst>
                </a:gridCol>
                <a:gridCol w="2068982">
                  <a:extLst>
                    <a:ext uri="{9D8B030D-6E8A-4147-A177-3AD203B41FA5}">
                      <a16:colId xmlns:a16="http://schemas.microsoft.com/office/drawing/2014/main" val="3734969072"/>
                    </a:ext>
                  </a:extLst>
                </a:gridCol>
                <a:gridCol w="1223883">
                  <a:extLst>
                    <a:ext uri="{9D8B030D-6E8A-4147-A177-3AD203B41FA5}">
                      <a16:colId xmlns:a16="http://schemas.microsoft.com/office/drawing/2014/main" val="4060741718"/>
                    </a:ext>
                  </a:extLst>
                </a:gridCol>
                <a:gridCol w="892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1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5519">
                <a:tc row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№</a:t>
                      </a:r>
                      <a:endParaRPr sz="800">
                        <a:sym typeface="Roboto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Описание риска</a:t>
                      </a:r>
                      <a:endParaRPr sz="800">
                        <a:sym typeface="Roboto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4">
                      <a:solidFill>
                        <a:srgbClr val="D9D9D9"/>
                      </a:solidFill>
                    </a:lnR>
                    <a:lnT w="76200">
                      <a:solidFill>
                        <a:schemeClr val="accent1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 grid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Ранжирование Риска</a:t>
                      </a:r>
                      <a:endParaRPr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76200">
                      <a:solidFill>
                        <a:schemeClr val="accent1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76200">
                      <a:solidFill>
                        <a:schemeClr val="accent1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76200">
                      <a:solidFill>
                        <a:schemeClr val="accent1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Стратегия по управлению</a:t>
                      </a:r>
                      <a:endParaRPr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76200">
                      <a:solidFill>
                        <a:schemeClr val="accent1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Конкретные мероприятия по управлению </a:t>
                      </a:r>
                      <a:endParaRPr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76200">
                      <a:solidFill>
                        <a:schemeClr val="accent1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Сроки мероприятия</a:t>
                      </a:r>
                      <a:endParaRPr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76200">
                      <a:solidFill>
                        <a:schemeClr val="accent1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ФИО </a:t>
                      </a:r>
                      <a:r>
                        <a:rPr lang="ru-RU" sz="800" err="1">
                          <a:effectLst/>
                        </a:rPr>
                        <a:t>Ответсвенного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Желаемая значимость риска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160">
                <a:tc vMerge="1">
                  <a:txBody>
                    <a:bodyPr/>
                    <a:lstStyle/>
                    <a:p>
                      <a:endParaRPr lang="ru-RU"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Вероятность 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Влияние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Значимость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911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Платформа не востребована 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1.Снижение</a:t>
                      </a:r>
                      <a:endParaRPr lang="ru-RU" sz="800"/>
                    </a:p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2.Принятие 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1. Доработка подачи продукта </a:t>
                      </a:r>
                      <a:endParaRPr lang="ru-RU" sz="800"/>
                    </a:p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2. Поиск другого источника финансирования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   1. Декабрь Январь</a:t>
                      </a:r>
                      <a:endParaRPr lang="ru-RU" sz="800"/>
                    </a:p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2. Февраль-Март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Дарья Григорьева, Руководитель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31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Просроченный дедлайн со стороны подрядчика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1. Снижение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1. Корректно прописанное ТЗ </a:t>
                      </a:r>
                      <a:endParaRPr lang="ru-RU" sz="800"/>
                    </a:p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2. Взять запас по времени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1. Февраль-Март </a:t>
                      </a:r>
                      <a:endParaRPr lang="ru-RU" sz="800"/>
                    </a:p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2. Май-Июнь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Рощенко Глеб 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D9D9D9"/>
                      </a:solidFill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244076"/>
                  </a:ext>
                </a:extLst>
              </a:tr>
              <a:tr h="57571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Неэффективная реклама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1.Принятие</a:t>
                      </a:r>
                      <a:endParaRPr lang="ru-RU" sz="800"/>
                    </a:p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2.Снижение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Изменить подход и вид рекламы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1. Май-Сентябрь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Юдин Роман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D9D9D9"/>
                      </a:solidFill>
                    </a:lnR>
                    <a:lnT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7380588"/>
                  </a:ext>
                </a:extLst>
              </a:tr>
              <a:tr h="57571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Малая заинтересованность со стороны спонсоров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1.Снижение 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1. Предложить более выгодные условия сотрудничества </a:t>
                      </a:r>
                      <a:endParaRPr lang="ru-RU" sz="800"/>
                    </a:p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2. Доработка слабых сторон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      1. Май-Июнь       </a:t>
                      </a:r>
                      <a:endParaRPr lang="ru-RU" sz="800"/>
                    </a:p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2. Май-Июнь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 err="1">
                          <a:effectLst/>
                        </a:rPr>
                        <a:t>Зирюкин</a:t>
                      </a:r>
                      <a:r>
                        <a:rPr lang="ru-RU" sz="800">
                          <a:effectLst/>
                        </a:rPr>
                        <a:t> Владислав 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71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Слабый старт 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76200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76200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76200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76200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1. Снижение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76200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1. Активное продвижение продукта до презентации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76200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1. Март-Июнь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76200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 err="1">
                          <a:effectLst/>
                        </a:rPr>
                        <a:t>Зирюкин</a:t>
                      </a:r>
                      <a:r>
                        <a:rPr lang="ru-RU" sz="800">
                          <a:effectLst/>
                        </a:rPr>
                        <a:t> Владислав 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D9D9D9"/>
                      </a:solidFill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sym typeface="Roboto"/>
                      </a:endParaRPr>
                    </a:p>
                  </a:txBody>
                  <a:tcPr marL="0" marR="0" marT="0" marB="0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>
                      <a:solidFill>
                        <a:schemeClr val="dk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4967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41769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F5C44C-28B7-6A60-CFBB-2C72F6919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Партнеры внутри Политеха 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3BB63F-A355-24EA-20D2-614A221E1D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  <a:p>
            <a:pPr>
              <a:buFont typeface="Arial" panose="020B0604020202020204" pitchFamily="34" charset="0"/>
              <a:buChar char="•"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BDD990-3604-C354-FB16-DDCB2F00CE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  <p:graphicFrame>
        <p:nvGraphicFramePr>
          <p:cNvPr id="7" name="Google Shape;210;p25">
            <a:extLst>
              <a:ext uri="{FF2B5EF4-FFF2-40B4-BE49-F238E27FC236}">
                <a16:creationId xmlns:a16="http://schemas.microsoft.com/office/drawing/2014/main" id="{439D0E99-B9BC-C5D2-233C-CC5BD04A01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9275864"/>
              </p:ext>
            </p:extLst>
          </p:nvPr>
        </p:nvGraphicFramePr>
        <p:xfrm>
          <a:off x="797390" y="1611370"/>
          <a:ext cx="7904981" cy="2252283"/>
        </p:xfrm>
        <a:graphic>
          <a:graphicData uri="http://schemas.openxmlformats.org/drawingml/2006/table">
            <a:tbl>
              <a:tblPr>
                <a:noFill/>
                <a:tableStyleId>{AF57B9CE-27B7-45A4-9341-B09BDB51A24E}</a:tableStyleId>
              </a:tblPr>
              <a:tblGrid>
                <a:gridCol w="2478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8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79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639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  <a:ea typeface="Verdana"/>
                          <a:cs typeface="+mj-cs"/>
                        </a:rPr>
                        <a:t>Подразделение</a:t>
                      </a:r>
                      <a:endParaRPr sz="1000">
                        <a:solidFill>
                          <a:schemeClr val="accent1"/>
                        </a:solidFill>
                        <a:latin typeface="Arial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  <a:ea typeface="Verdana"/>
                          <a:cs typeface="+mj-cs"/>
                        </a:rPr>
                        <a:t>Область взаимодействия</a:t>
                      </a:r>
                      <a:endParaRPr lang="ru-RU" sz="1000" b="1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/>
                        <a:ea typeface="Verdana"/>
                        <a:cs typeface="+mn-cs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  <a:ea typeface="Verdana"/>
                          <a:cs typeface="+mn-cs"/>
                        </a:rPr>
                        <a:t>Условия сотрудничества</a:t>
                      </a:r>
                      <a:endParaRPr lang="ru-RU" sz="1000">
                        <a:latin typeface="Arial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25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0" i="0" u="none" strike="noStrike" kern="1200" noProof="0">
                          <a:latin typeface="Arial"/>
                        </a:rPr>
                        <a:t>Пресс служба ВШЭМ</a:t>
                      </a:r>
                      <a:endParaRPr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0" i="0" u="none" strike="noStrike" noProof="0">
                          <a:latin typeface="Arial"/>
                        </a:rPr>
                        <a:t>Помощь с рекламой и продвижением в </a:t>
                      </a:r>
                      <a:r>
                        <a:rPr lang="ru-RU" sz="1000" b="0" i="0" u="none" strike="noStrike" noProof="0" err="1">
                          <a:latin typeface="Arial"/>
                        </a:rPr>
                        <a:t>СПбПУ</a:t>
                      </a:r>
                      <a:endParaRPr sz="1000">
                        <a:latin typeface="Arial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0" i="0" u="none" strike="noStrike" noProof="0">
                          <a:latin typeface="Arial"/>
                        </a:rPr>
                        <a:t>На договорной основе</a:t>
                      </a:r>
                      <a:endParaRPr sz="1000" b="0" i="0" u="none" strike="noStrike" noProof="0">
                        <a:latin typeface="Arial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83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0" i="0" u="none" strike="noStrike" kern="1200" noProof="0">
                          <a:latin typeface="Arial"/>
                        </a:rPr>
                        <a:t>Дирекция ВШЭМ</a:t>
                      </a:r>
                      <a:endParaRPr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0" i="0" u="none" strike="noStrike" noProof="0">
                          <a:latin typeface="Arial"/>
                        </a:rPr>
                        <a:t>Обеспечение ресурсов для проведения конференции</a:t>
                      </a:r>
                      <a:endParaRPr sz="1000">
                        <a:solidFill>
                          <a:schemeClr val="tx1"/>
                        </a:solidFill>
                        <a:latin typeface="Arial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0" i="0" u="none" strike="noStrike" noProof="0">
                          <a:latin typeface="Arial"/>
                        </a:rPr>
                        <a:t>На условиях продвижения высшей школы, повышения её статуса</a:t>
                      </a:r>
                      <a:endParaRPr sz="1000">
                        <a:solidFill>
                          <a:schemeClr val="tx1"/>
                        </a:solidFill>
                        <a:latin typeface="Arial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79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0" i="0" u="none" strike="noStrike" noProof="0">
                          <a:latin typeface="Arial"/>
                        </a:rPr>
                        <a:t>Департамент цифровых технологий </a:t>
                      </a:r>
                      <a:r>
                        <a:rPr lang="ru-RU" sz="1000" b="0" i="0" u="none" strike="noStrike" noProof="0" err="1">
                          <a:latin typeface="Arial"/>
                        </a:rPr>
                        <a:t>СПбПУ</a:t>
                      </a:r>
                      <a:endParaRPr lang="ru-RU" sz="1000">
                        <a:latin typeface="Arial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0" i="0" u="none" strike="noStrike" noProof="0">
                          <a:latin typeface="Arial"/>
                        </a:rPr>
                        <a:t>Подключение единой формы выхода по учетной записи к нашей платформе</a:t>
                      </a:r>
                      <a:endParaRPr sz="1000">
                        <a:latin typeface="Arial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latin typeface="Arial"/>
                          <a:ea typeface="Verdana"/>
                        </a:rPr>
                        <a:t>-</a:t>
                      </a:r>
                      <a:endParaRPr sz="1000" b="0">
                        <a:solidFill>
                          <a:schemeClr val="tx1"/>
                        </a:solidFill>
                        <a:latin typeface="Arial"/>
                        <a:ea typeface="Verdana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42494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F5C44C-28B7-6A60-CFBB-2C72F6919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Внешние партнеры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3BB63F-A355-24EA-20D2-614A221E1D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  <a:p>
            <a:pPr>
              <a:buFont typeface="Arial" panose="020B0604020202020204" pitchFamily="34" charset="0"/>
              <a:buChar char="•"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BDD990-3604-C354-FB16-DDCB2F00CE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p:graphicFrame>
        <p:nvGraphicFramePr>
          <p:cNvPr id="7" name="Google Shape;210;p25">
            <a:extLst>
              <a:ext uri="{FF2B5EF4-FFF2-40B4-BE49-F238E27FC236}">
                <a16:creationId xmlns:a16="http://schemas.microsoft.com/office/drawing/2014/main" id="{439D0E99-B9BC-C5D2-233C-CC5BD04A01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4903570"/>
              </p:ext>
            </p:extLst>
          </p:nvPr>
        </p:nvGraphicFramePr>
        <p:xfrm>
          <a:off x="829739" y="2042690"/>
          <a:ext cx="8055068" cy="1677713"/>
        </p:xfrm>
        <a:graphic>
          <a:graphicData uri="http://schemas.openxmlformats.org/drawingml/2006/table">
            <a:tbl>
              <a:tblPr>
                <a:noFill/>
                <a:tableStyleId>{AF57B9CE-27B7-45A4-9341-B09BDB51A24E}</a:tableStyleId>
              </a:tblPr>
              <a:tblGrid>
                <a:gridCol w="2356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1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0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757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1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  <a:ea typeface="Verdana"/>
                          <a:cs typeface="+mj-cs"/>
                        </a:rPr>
                        <a:t>Организация</a:t>
                      </a:r>
                      <a:endParaRPr sz="1100">
                        <a:solidFill>
                          <a:schemeClr val="accent1"/>
                        </a:solidFill>
                        <a:latin typeface="Arial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1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  <a:ea typeface="Verdana"/>
                          <a:cs typeface="+mj-cs"/>
                        </a:rPr>
                        <a:t>Область взаимодействия</a:t>
                      </a:r>
                      <a:endParaRPr lang="ru-RU" sz="1100" b="1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/>
                        <a:ea typeface="Verdana"/>
                        <a:cs typeface="+mn-cs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1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  <a:ea typeface="Verdana"/>
                          <a:cs typeface="+mn-cs"/>
                        </a:rPr>
                        <a:t>Условия сотрудничества</a:t>
                      </a:r>
                      <a:endParaRPr lang="ru-RU" sz="1100">
                        <a:latin typeface="Arial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67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100" b="0" i="0" u="none" strike="noStrike" kern="1200" noProof="0">
                          <a:latin typeface="Arial"/>
                        </a:rPr>
                        <a:t>Невский завод</a:t>
                      </a:r>
                      <a:endParaRPr sz="1100">
                        <a:latin typeface="Arial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100" b="0" i="0" u="none" strike="noStrike" noProof="0">
                          <a:latin typeface="Arial"/>
                        </a:rPr>
                        <a:t>Оценка тестового варианта платформы с обратной связью</a:t>
                      </a:r>
                      <a:endParaRPr sz="1100">
                        <a:latin typeface="Arial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100" b="0" i="0" u="none" strike="noStrike" noProof="0">
                          <a:latin typeface="Arial"/>
                        </a:rPr>
                        <a:t>Бесплатный период пользования с момента выхода продукта (6 мес.)</a:t>
                      </a:r>
                      <a:endParaRPr sz="1100">
                        <a:latin typeface="Arial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51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100" b="0" i="0" u="none" strike="noStrike" kern="1200" noProof="0">
                          <a:latin typeface="Arial"/>
                        </a:rPr>
                        <a:t>ОДК Климов</a:t>
                      </a:r>
                      <a:endParaRPr sz="1100">
                        <a:latin typeface="Arial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100" b="0" i="0" u="none" strike="noStrike" noProof="0">
                          <a:latin typeface="Arial"/>
                        </a:rPr>
                        <a:t>Оценка тестового варианта платформы с обратной связью</a:t>
                      </a:r>
                      <a:endParaRPr sz="1100">
                        <a:latin typeface="Arial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100" b="0" i="0" u="none" strike="noStrike" noProof="0">
                          <a:latin typeface="Arial"/>
                        </a:rPr>
                        <a:t>Бесплатный период пользования с момента выхода продукта (6 мес.)</a:t>
                      </a:r>
                      <a:endParaRPr sz="1100">
                        <a:latin typeface="Arial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6630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0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latin typeface="Myriad Pro"/>
              </a:rPr>
              <a:t>Актуальные проблемы</a:t>
            </a:r>
          </a:p>
        </p:txBody>
      </p:sp>
      <p:sp>
        <p:nvSpPr>
          <p:cNvPr id="258" name="Google Shape;258;p30"/>
          <p:cNvSpPr txBox="1">
            <a:spLocks noGrp="1"/>
          </p:cNvSpPr>
          <p:nvPr>
            <p:ph type="body" idx="1"/>
          </p:nvPr>
        </p:nvSpPr>
        <p:spPr>
          <a:xfrm>
            <a:off x="3425283" y="2046005"/>
            <a:ext cx="2299095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800" b="1">
                <a:latin typeface="Myriad Pro"/>
              </a:rPr>
              <a:t>ТРУДОУСТРОЙСТВО</a:t>
            </a:r>
            <a:endParaRPr lang="ru-RU" sz="1800"/>
          </a:p>
          <a:p>
            <a:pPr marL="0" indent="0">
              <a:buNone/>
            </a:pPr>
            <a:r>
              <a:rPr lang="ru-RU" sz="1600">
                <a:latin typeface="Myriad Pro"/>
              </a:rPr>
              <a:t>Промышленность находится в </a:t>
            </a:r>
            <a:r>
              <a:rPr lang="ru-RU" sz="1600" b="1">
                <a:solidFill>
                  <a:schemeClr val="accent1"/>
                </a:solidFill>
                <a:latin typeface="Myriad Pro"/>
              </a:rPr>
              <a:t>поиске работников</a:t>
            </a:r>
            <a:r>
              <a:rPr lang="ru-RU" sz="1600">
                <a:latin typeface="Myriad Pro"/>
              </a:rPr>
              <a:t> и не знает,</a:t>
            </a:r>
            <a:br>
              <a:rPr lang="ru-RU" sz="1600">
                <a:latin typeface="Myriad Pro"/>
              </a:rPr>
            </a:br>
            <a:r>
              <a:rPr lang="ru-RU" sz="1600">
                <a:latin typeface="Myriad Pro"/>
              </a:rPr>
              <a:t>где найти компетентные кадры</a:t>
            </a:r>
          </a:p>
        </p:txBody>
      </p:sp>
      <p:sp>
        <p:nvSpPr>
          <p:cNvPr id="259" name="Google Shape;259;p30"/>
          <p:cNvSpPr txBox="1">
            <a:spLocks noGrp="1"/>
          </p:cNvSpPr>
          <p:nvPr>
            <p:ph type="body" idx="2"/>
          </p:nvPr>
        </p:nvSpPr>
        <p:spPr>
          <a:xfrm>
            <a:off x="6158204" y="3151874"/>
            <a:ext cx="2614357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b="1">
                <a:latin typeface="Myriad Pro"/>
              </a:rPr>
              <a:t>Информирование</a:t>
            </a:r>
          </a:p>
          <a:p>
            <a:pPr marL="0" indent="0">
              <a:buNone/>
            </a:pPr>
            <a:r>
              <a:rPr lang="ru-RU" sz="1400" b="1">
                <a:solidFill>
                  <a:schemeClr val="accent1"/>
                </a:solidFill>
                <a:latin typeface="Myriad Pro"/>
              </a:rPr>
              <a:t>Устаревшая система</a:t>
            </a:r>
            <a:r>
              <a:rPr lang="ru-RU" sz="1400">
                <a:latin typeface="Myriad Pro"/>
              </a:rPr>
              <a:t> информирования, </a:t>
            </a:r>
            <a:r>
              <a:rPr lang="ru-RU" sz="1400">
                <a:solidFill>
                  <a:schemeClr val="tx1"/>
                </a:solidFill>
                <a:latin typeface="Myriad Pro"/>
              </a:rPr>
              <a:t>отсутствие</a:t>
            </a:r>
            <a:r>
              <a:rPr lang="ru-RU" sz="1400">
                <a:solidFill>
                  <a:schemeClr val="accent1"/>
                </a:solidFill>
                <a:latin typeface="Myriad Pro"/>
              </a:rPr>
              <a:t> </a:t>
            </a:r>
            <a:r>
              <a:rPr lang="ru-RU" sz="1400">
                <a:solidFill>
                  <a:schemeClr val="tx1"/>
                </a:solidFill>
                <a:latin typeface="Myriad Pro"/>
              </a:rPr>
              <a:t>общего</a:t>
            </a:r>
            <a:r>
              <a:rPr lang="ru-RU" sz="1400">
                <a:latin typeface="Myriad Pro"/>
              </a:rPr>
              <a:t> информационного поля для транслирования</a:t>
            </a:r>
            <a:br>
              <a:rPr lang="ru-RU" sz="1400">
                <a:latin typeface="Myriad Pro"/>
              </a:rPr>
            </a:br>
            <a:r>
              <a:rPr lang="ru-RU" sz="1400">
                <a:latin typeface="Myriad Pro"/>
              </a:rPr>
              <a:t>новостей</a:t>
            </a:r>
          </a:p>
        </p:txBody>
      </p:sp>
      <p:sp>
        <p:nvSpPr>
          <p:cNvPr id="260" name="Google Shape;260;p30"/>
          <p:cNvSpPr txBox="1">
            <a:spLocks noGrp="1"/>
          </p:cNvSpPr>
          <p:nvPr>
            <p:ph type="body" idx="3"/>
          </p:nvPr>
        </p:nvSpPr>
        <p:spPr>
          <a:xfrm>
            <a:off x="6155779" y="1159431"/>
            <a:ext cx="2351214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b="1">
                <a:latin typeface="Myriad Pro"/>
              </a:rPr>
              <a:t>Взаимодействие</a:t>
            </a:r>
          </a:p>
          <a:p>
            <a:pPr marL="0" indent="0">
              <a:buNone/>
            </a:pPr>
            <a:r>
              <a:rPr lang="ru-RU" sz="1400">
                <a:solidFill>
                  <a:schemeClr val="tx1"/>
                </a:solidFill>
                <a:latin typeface="Myriad Pro"/>
              </a:rPr>
              <a:t>Слабое</a:t>
            </a:r>
            <a:r>
              <a:rPr lang="ru-RU" sz="1400" b="1">
                <a:solidFill>
                  <a:schemeClr val="accent1"/>
                </a:solidFill>
                <a:latin typeface="Myriad Pro"/>
              </a:rPr>
              <a:t> взаимодействие</a:t>
            </a:r>
            <a:r>
              <a:rPr lang="ru-RU" sz="1400">
                <a:solidFill>
                  <a:schemeClr val="tx1"/>
                </a:solidFill>
                <a:latin typeface="Myriad Pro"/>
              </a:rPr>
              <a:t> между кафедрами, и как следствие, отсутствие возможности выполнения общих проектов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61" name="Google Shape;261;p3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63" name="Google Shape;263;p30"/>
          <p:cNvSpPr txBox="1">
            <a:spLocks noGrp="1"/>
          </p:cNvSpPr>
          <p:nvPr>
            <p:ph type="body" idx="2"/>
          </p:nvPr>
        </p:nvSpPr>
        <p:spPr>
          <a:xfrm>
            <a:off x="597030" y="3192275"/>
            <a:ext cx="2466395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b="1">
                <a:latin typeface="Myriad Pro"/>
              </a:rPr>
              <a:t>Партнерство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400">
                <a:latin typeface="Myriad Pro"/>
              </a:rPr>
              <a:t>В рамках сложившихся мировых ситуаций наблюдаются </a:t>
            </a:r>
            <a:r>
              <a:rPr lang="ru-RU" sz="1400" b="1">
                <a:solidFill>
                  <a:schemeClr val="accent1"/>
                </a:solidFill>
                <a:latin typeface="Myriad Pro"/>
              </a:rPr>
              <a:t>потери компаний-партнеров</a:t>
            </a:r>
          </a:p>
        </p:txBody>
      </p:sp>
      <p:sp>
        <p:nvSpPr>
          <p:cNvPr id="264" name="Google Shape;264;p30"/>
          <p:cNvSpPr txBox="1">
            <a:spLocks noGrp="1"/>
          </p:cNvSpPr>
          <p:nvPr>
            <p:ph type="body" idx="3"/>
          </p:nvPr>
        </p:nvSpPr>
        <p:spPr>
          <a:xfrm>
            <a:off x="598427" y="1108131"/>
            <a:ext cx="2504222" cy="22086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b="1">
                <a:solidFill>
                  <a:schemeClr val="tx1"/>
                </a:solidFill>
                <a:latin typeface="Myriad Pro"/>
              </a:rPr>
              <a:t>Развитие</a:t>
            </a:r>
          </a:p>
          <a:p>
            <a:pPr marL="0" indent="0">
              <a:buNone/>
            </a:pPr>
            <a:r>
              <a:rPr lang="ru-RU" sz="1400">
                <a:solidFill>
                  <a:schemeClr val="tx1"/>
                </a:solidFill>
                <a:latin typeface="Myriad Pro"/>
              </a:rPr>
              <a:t>В наше время </a:t>
            </a:r>
            <a:r>
              <a:rPr lang="ru-RU" sz="1400" b="1">
                <a:solidFill>
                  <a:schemeClr val="accent1"/>
                </a:solidFill>
                <a:latin typeface="Myriad Pro"/>
              </a:rPr>
              <a:t>потребность</a:t>
            </a:r>
            <a:r>
              <a:rPr lang="ru-RU" sz="1400">
                <a:solidFill>
                  <a:schemeClr val="tx1"/>
                </a:solidFill>
                <a:latin typeface="Myriad Pro"/>
              </a:rPr>
              <a:t> </a:t>
            </a:r>
            <a:br>
              <a:rPr lang="ru-RU" sz="1400">
                <a:latin typeface="Myriad Pro"/>
              </a:rPr>
            </a:br>
            <a:r>
              <a:rPr lang="ru-RU" sz="1400">
                <a:solidFill>
                  <a:schemeClr val="tx1"/>
                </a:solidFill>
                <a:latin typeface="Myriad Pro"/>
              </a:rPr>
              <a:t>в отечественном Энерго-машиностроении </a:t>
            </a:r>
            <a:r>
              <a:rPr lang="ru-RU" sz="1400" b="1">
                <a:solidFill>
                  <a:schemeClr val="accent1"/>
                </a:solidFill>
                <a:latin typeface="Myriad Pro"/>
              </a:rPr>
              <a:t>растёт</a:t>
            </a:r>
            <a:r>
              <a:rPr lang="ru-RU" sz="1400">
                <a:solidFill>
                  <a:schemeClr val="tx1"/>
                </a:solidFill>
                <a:latin typeface="Myriad Pro"/>
              </a:rPr>
              <a:t>, поэтому промышленность нуждается в  большем количестве  специалистов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27937909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 </a:t>
            </a:r>
            <a:endParaRPr/>
          </a:p>
        </p:txBody>
      </p:sp>
      <p:graphicFrame>
        <p:nvGraphicFramePr>
          <p:cNvPr id="210" name="Google Shape;210;p25"/>
          <p:cNvGraphicFramePr/>
          <p:nvPr>
            <p:extLst>
              <p:ext uri="{D42A27DB-BD31-4B8C-83A1-F6EECF244321}">
                <p14:modId xmlns:p14="http://schemas.microsoft.com/office/powerpoint/2010/main" val="1603046321"/>
              </p:ext>
            </p:extLst>
          </p:nvPr>
        </p:nvGraphicFramePr>
        <p:xfrm>
          <a:off x="703384" y="1069730"/>
          <a:ext cx="7748274" cy="3782520"/>
        </p:xfrm>
        <a:graphic>
          <a:graphicData uri="http://schemas.openxmlformats.org/drawingml/2006/table">
            <a:tbl>
              <a:tblPr>
                <a:noFill/>
                <a:tableStyleId>{AF57B9CE-27B7-45A4-9341-B09BDB51A24E}</a:tableStyleId>
              </a:tblPr>
              <a:tblGrid>
                <a:gridCol w="1895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63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96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9656">
                  <a:extLst>
                    <a:ext uri="{9D8B030D-6E8A-4147-A177-3AD203B41FA5}">
                      <a16:colId xmlns:a16="http://schemas.microsoft.com/office/drawing/2014/main" val="2299813558"/>
                    </a:ext>
                  </a:extLst>
                </a:gridCol>
              </a:tblGrid>
              <a:tr h="45793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50">
                          <a:solidFill>
                            <a:schemeClr val="accent1"/>
                          </a:solidFill>
                          <a:latin typeface="Myriad Pro"/>
                          <a:ea typeface="Roboto"/>
                          <a:cs typeface="Roboto"/>
                        </a:rPr>
                        <a:t>Статья расхода</a:t>
                      </a:r>
                      <a:endParaRPr sz="1050">
                        <a:solidFill>
                          <a:schemeClr val="accent1"/>
                        </a:solidFill>
                        <a:latin typeface="Myriad Pr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 u="none" strike="noStrike" kern="1200" noProof="0">
                          <a:solidFill>
                            <a:srgbClr val="000000"/>
                          </a:solidFill>
                          <a:latin typeface="Myriad Pro"/>
                        </a:rPr>
                        <a:t>Тип расхода</a:t>
                      </a:r>
                      <a:endParaRPr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Количество​</a:t>
                      </a:r>
                      <a:endParaRPr lang="ru-RU" sz="1050">
                        <a:latin typeface="Myriad Pro"/>
                      </a:endParaRPr>
                    </a:p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​</a:t>
                      </a:r>
                      <a:endParaRPr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Стоимость 1 единицы​</a:t>
                      </a:r>
                      <a:endParaRPr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Общая стоимость​</a:t>
                      </a:r>
                      <a:endParaRPr lang="ru-RU"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4">
                      <a:solidFill>
                        <a:srgbClr val="D9D9D9"/>
                      </a:solidFill>
                    </a:lnR>
                    <a:lnT w="76200">
                      <a:solidFill>
                        <a:schemeClr val="accent1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09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Заработная плата, включая резерв на отпуск​</a:t>
                      </a:r>
                      <a:endParaRPr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Заработная плата</a:t>
                      </a:r>
                      <a:endParaRPr sz="1000" b="1" i="0">
                        <a:solidFill>
                          <a:srgbClr val="000000"/>
                        </a:solidFill>
                        <a:effectLst/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4​</a:t>
                      </a:r>
                      <a:endParaRPr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40 000 </a:t>
                      </a:r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₽</a:t>
                      </a: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/</a:t>
                      </a:r>
                      <a:r>
                        <a:rPr lang="ru-RU" sz="1050" b="1" i="0" err="1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мес</a:t>
                      </a: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​</a:t>
                      </a:r>
                      <a:endParaRPr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1 920 000 </a:t>
                      </a:r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₽</a:t>
                      </a: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​</a:t>
                      </a:r>
                      <a:endParaRPr lang="ru-RU"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7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Начисление на ФОТ​</a:t>
                      </a:r>
                      <a:endParaRPr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-​</a:t>
                      </a:r>
                      <a:endParaRPr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4​</a:t>
                      </a:r>
                      <a:endParaRPr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12 080 </a:t>
                      </a:r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₽</a:t>
                      </a: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/</a:t>
                      </a:r>
                      <a:r>
                        <a:rPr lang="ru-RU" sz="1050" b="1" i="0" err="1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мес</a:t>
                      </a: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​</a:t>
                      </a:r>
                      <a:endParaRPr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579 840 </a:t>
                      </a:r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₽</a:t>
                      </a: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​</a:t>
                      </a:r>
                      <a:endParaRPr lang="ru-RU"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09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Приобретение базы данных и ее сопровождение​</a:t>
                      </a:r>
                      <a:endParaRPr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Аренда сервера​</a:t>
                      </a:r>
                      <a:endParaRPr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1​</a:t>
                      </a:r>
                      <a:endParaRPr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120 000 </a:t>
                      </a:r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₽</a:t>
                      </a: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/год​</a:t>
                      </a:r>
                      <a:endParaRPr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120 000 </a:t>
                      </a:r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₽</a:t>
                      </a: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​</a:t>
                      </a:r>
                      <a:endParaRPr lang="ru-RU"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709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Оплата услуг по договорам ГПХ​</a:t>
                      </a:r>
                      <a:endParaRPr lang="ru-RU"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Разработка и поддержка сайта</a:t>
                      </a:r>
                      <a:endParaRPr lang="ru-RU" sz="1000" b="1" i="0">
                        <a:solidFill>
                          <a:srgbClr val="000000"/>
                        </a:solidFill>
                        <a:effectLst/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-​</a:t>
                      </a:r>
                      <a:endParaRPr lang="ru-RU"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-​</a:t>
                      </a:r>
                      <a:endParaRPr lang="ru-RU"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1 000 000 </a:t>
                      </a:r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₽</a:t>
                      </a: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​</a:t>
                      </a:r>
                      <a:endParaRPr lang="ru-RU"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8357065"/>
                  </a:ext>
                </a:extLst>
              </a:tr>
              <a:tr h="49456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Услуги внешних сми и рекламные услуги​</a:t>
                      </a:r>
                      <a:endParaRPr lang="ru-RU"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Таргетированная реклама​</a:t>
                      </a:r>
                      <a:endParaRPr lang="ru-RU"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-​</a:t>
                      </a:r>
                      <a:endParaRPr lang="ru-RU"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-​</a:t>
                      </a:r>
                      <a:endParaRPr lang="ru-RU"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300 000 </a:t>
                      </a:r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₽</a:t>
                      </a: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​</a:t>
                      </a:r>
                      <a:endParaRPr lang="ru-RU" sz="105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2148354"/>
                  </a:ext>
                </a:extLst>
              </a:tr>
              <a:tr h="49456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Затраты на форум </a:t>
                      </a:r>
                      <a:endParaRPr lang="ru-RU" sz="1050" b="1" i="0">
                        <a:solidFill>
                          <a:srgbClr val="000000"/>
                        </a:solidFill>
                        <a:effectLst/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ru-RU" sz="1050" b="1" i="0">
                        <a:solidFill>
                          <a:srgbClr val="000000"/>
                        </a:solidFill>
                        <a:effectLst/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ru-RU" sz="1050" b="1" i="0">
                        <a:solidFill>
                          <a:srgbClr val="000000"/>
                        </a:solidFill>
                        <a:effectLst/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ru-RU" sz="1050" b="1" i="0">
                        <a:solidFill>
                          <a:srgbClr val="000000"/>
                        </a:solidFill>
                        <a:effectLst/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50" b="1" i="0" u="none" strike="noStrike" noProof="0">
                          <a:solidFill>
                            <a:schemeClr val="tx1"/>
                          </a:solidFill>
                          <a:effectLst/>
                          <a:latin typeface="Myriad Pro"/>
                        </a:rPr>
                        <a:t>50 000 </a:t>
                      </a:r>
                      <a:r>
                        <a:rPr lang="ru-RU" sz="1050" b="1" i="0" u="none" strike="noStrike" noProof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 ₽ </a:t>
                      </a:r>
                      <a:endParaRPr lang="ru-RU" sz="1050" b="1" i="0" u="none" strike="noStrike" noProof="0">
                        <a:solidFill>
                          <a:srgbClr val="FF0000"/>
                        </a:solidFill>
                        <a:effectLst/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7311372"/>
                  </a:ext>
                </a:extLst>
              </a:tr>
              <a:tr h="48540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ru-RU" sz="1050" b="1" i="0">
                        <a:solidFill>
                          <a:srgbClr val="000000"/>
                        </a:solidFill>
                        <a:effectLst/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76200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ru-RU" sz="1050" b="1" i="0">
                        <a:solidFill>
                          <a:srgbClr val="000000"/>
                        </a:solidFill>
                        <a:effectLst/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76200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ru-RU" sz="1050" b="1" i="0">
                        <a:solidFill>
                          <a:srgbClr val="000000"/>
                        </a:solidFill>
                        <a:effectLst/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76200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50" b="1" i="0" u="none" strike="noStrike" noProof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Итого: </a:t>
                      </a:r>
                      <a:endParaRPr lang="ru-RU" sz="1050" b="1" i="0" u="none" strike="noStrike" noProof="0">
                        <a:solidFill>
                          <a:srgbClr val="FF0000"/>
                        </a:solidFill>
                        <a:effectLst/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76200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50" b="1" i="0" u="none" strike="noStrike" noProof="0">
                          <a:solidFill>
                            <a:srgbClr val="FF0000"/>
                          </a:solidFill>
                          <a:effectLst/>
                          <a:latin typeface="Myriad Pro"/>
                        </a:rPr>
                        <a:t>3 979 840 ₽</a:t>
                      </a:r>
                      <a:endParaRPr lang="ru-RU" sz="1050" b="0" i="0" u="none" strike="noStrike" noProof="0">
                        <a:effectLst/>
                        <a:latin typeface="Myriad Pr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76200">
                      <a:solidFill>
                        <a:schemeClr val="dk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626574"/>
                  </a:ext>
                </a:extLst>
              </a:tr>
            </a:tbl>
          </a:graphicData>
        </a:graphic>
      </p:graphicFrame>
      <p:sp>
        <p:nvSpPr>
          <p:cNvPr id="211" name="Google Shape;211;p2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sp>
        <p:nvSpPr>
          <p:cNvPr id="2" name="Google Shape;209;p25">
            <a:extLst>
              <a:ext uri="{FF2B5EF4-FFF2-40B4-BE49-F238E27FC236}">
                <a16:creationId xmlns:a16="http://schemas.microsoft.com/office/drawing/2014/main" id="{15C21CB4-6352-004E-20F3-F2909A85A51C}"/>
              </a:ext>
            </a:extLst>
          </p:cNvPr>
          <p:cNvSpPr txBox="1">
            <a:spLocks/>
          </p:cNvSpPr>
          <p:nvPr/>
        </p:nvSpPr>
        <p:spPr>
          <a:xfrm>
            <a:off x="1314600" y="276075"/>
            <a:ext cx="6724500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ru-RU"/>
              <a:t>Смета № 2</a:t>
            </a:r>
          </a:p>
        </p:txBody>
      </p:sp>
    </p:spTree>
    <p:extLst>
      <p:ext uri="{BB962C8B-B14F-4D97-AF65-F5344CB8AC3E}">
        <p14:creationId xmlns:p14="http://schemas.microsoft.com/office/powerpoint/2010/main" val="31456134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 </a:t>
            </a:r>
            <a:endParaRPr/>
          </a:p>
        </p:txBody>
      </p:sp>
      <p:graphicFrame>
        <p:nvGraphicFramePr>
          <p:cNvPr id="210" name="Google Shape;210;p25"/>
          <p:cNvGraphicFramePr/>
          <p:nvPr>
            <p:extLst>
              <p:ext uri="{D42A27DB-BD31-4B8C-83A1-F6EECF244321}">
                <p14:modId xmlns:p14="http://schemas.microsoft.com/office/powerpoint/2010/main" val="1866834265"/>
              </p:ext>
            </p:extLst>
          </p:nvPr>
        </p:nvGraphicFramePr>
        <p:xfrm>
          <a:off x="732692" y="1192903"/>
          <a:ext cx="7748272" cy="3324589"/>
        </p:xfrm>
        <a:graphic>
          <a:graphicData uri="http://schemas.openxmlformats.org/drawingml/2006/table">
            <a:tbl>
              <a:tblPr>
                <a:noFill/>
                <a:tableStyleId>{AF57B9CE-27B7-45A4-9341-B09BDB51A24E}</a:tableStyleId>
              </a:tblPr>
              <a:tblGrid>
                <a:gridCol w="1895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5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96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9656">
                  <a:extLst>
                    <a:ext uri="{9D8B030D-6E8A-4147-A177-3AD203B41FA5}">
                      <a16:colId xmlns:a16="http://schemas.microsoft.com/office/drawing/2014/main" val="2299813558"/>
                    </a:ext>
                  </a:extLst>
                </a:gridCol>
              </a:tblGrid>
              <a:tr h="4945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accent1"/>
                          </a:solidFill>
                          <a:latin typeface="Myriad Pro"/>
                          <a:ea typeface="Roboto"/>
                          <a:cs typeface="Roboto"/>
                        </a:rPr>
                        <a:t>Статья расхода</a:t>
                      </a:r>
                      <a:endParaRPr sz="1000">
                        <a:solidFill>
                          <a:schemeClr val="accent1"/>
                        </a:solidFill>
                        <a:latin typeface="Myriad Pr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 u="none" strike="noStrike" kern="1200" noProof="0">
                          <a:solidFill>
                            <a:srgbClr val="000000"/>
                          </a:solidFill>
                          <a:latin typeface="Myriad Pro"/>
                        </a:rPr>
                        <a:t>Тип расхода</a:t>
                      </a:r>
                      <a:endParaRPr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Количество​</a:t>
                      </a:r>
                      <a:endParaRPr lang="ru-RU" sz="1000">
                        <a:latin typeface="Myriad Pro"/>
                      </a:endParaRPr>
                    </a:p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​</a:t>
                      </a:r>
                      <a:endParaRPr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Стоимость 1 единицы​</a:t>
                      </a:r>
                      <a:endParaRPr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Общая стоимость​</a:t>
                      </a:r>
                      <a:endParaRPr lang="ru-RU"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4">
                      <a:solidFill>
                        <a:srgbClr val="D9D9D9"/>
                      </a:solidFill>
                    </a:lnR>
                    <a:lnT w="76200">
                      <a:solidFill>
                        <a:schemeClr val="accent1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09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Заработная плата, включая резерв на отпуск​</a:t>
                      </a:r>
                      <a:endParaRPr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Заработная плата</a:t>
                      </a:r>
                      <a:endParaRPr sz="1000" b="1" i="0">
                        <a:solidFill>
                          <a:srgbClr val="000000"/>
                        </a:solidFill>
                        <a:effectLst/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4​</a:t>
                      </a:r>
                      <a:endParaRPr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30 000 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₽</a:t>
                      </a: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/</a:t>
                      </a:r>
                      <a:r>
                        <a:rPr lang="ru-RU" sz="1000" b="1" i="0" err="1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мес</a:t>
                      </a: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​</a:t>
                      </a:r>
                      <a:endParaRPr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1 440 000 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₽</a:t>
                      </a: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​</a:t>
                      </a:r>
                      <a:endParaRPr lang="ru-RU"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7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Начисление на ФОТ​</a:t>
                      </a:r>
                      <a:endParaRPr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-​</a:t>
                      </a:r>
                      <a:endParaRPr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4​</a:t>
                      </a:r>
                      <a:endParaRPr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9 060 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₽</a:t>
                      </a: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/</a:t>
                      </a:r>
                      <a:r>
                        <a:rPr lang="ru-RU" sz="1000" b="1" i="0" err="1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мес</a:t>
                      </a: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​</a:t>
                      </a:r>
                      <a:endParaRPr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434 880 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₽</a:t>
                      </a: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​</a:t>
                      </a:r>
                      <a:endParaRPr lang="ru-RU"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09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Приобретение базы данных и ее сопровождение​</a:t>
                      </a:r>
                      <a:endParaRPr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Аренда сервера​</a:t>
                      </a:r>
                      <a:endParaRPr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1​</a:t>
                      </a:r>
                      <a:endParaRPr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85 000 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₽</a:t>
                      </a: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/год​</a:t>
                      </a:r>
                      <a:endParaRPr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85 000 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₽</a:t>
                      </a: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​</a:t>
                      </a:r>
                      <a:endParaRPr lang="ru-RU"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709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Оплата услуг по договорам ГПХ​</a:t>
                      </a:r>
                      <a:endParaRPr lang="ru-RU"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Разработка и поддержка сайта</a:t>
                      </a:r>
                      <a:endParaRPr lang="ru-RU" sz="1000" b="1" i="0">
                        <a:solidFill>
                          <a:srgbClr val="000000"/>
                        </a:solidFill>
                        <a:effectLst/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-​</a:t>
                      </a:r>
                      <a:endParaRPr lang="ru-RU"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-​</a:t>
                      </a:r>
                      <a:endParaRPr lang="ru-RU"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 1 000 000 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₽</a:t>
                      </a: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​</a:t>
                      </a:r>
                      <a:endParaRPr lang="ru-RU"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8357065"/>
                  </a:ext>
                </a:extLst>
              </a:tr>
              <a:tr h="49456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Услуги внешних сми и рекламные услуги​</a:t>
                      </a:r>
                      <a:endParaRPr lang="ru-RU"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Таргетированная</a:t>
                      </a:r>
                      <a:b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</a:b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 реклама​</a:t>
                      </a:r>
                      <a:endParaRPr lang="ru-RU"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-​</a:t>
                      </a:r>
                      <a:endParaRPr lang="ru-RU"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-​</a:t>
                      </a:r>
                      <a:endParaRPr lang="ru-RU"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250 000 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₽</a:t>
                      </a:r>
                      <a:r>
                        <a:rPr lang="ru-RU" sz="1000" b="1" i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​</a:t>
                      </a:r>
                      <a:endParaRPr lang="ru-RU"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>
                      <a:solidFill>
                        <a:srgbClr val="D9D9D9"/>
                      </a:solidFill>
                    </a:lnR>
                    <a:lnT w="9524">
                      <a:solidFill>
                        <a:srgbClr val="D9D9D9"/>
                      </a:solidFill>
                    </a:lnT>
                    <a:lnB w="9524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2148354"/>
                  </a:ext>
                </a:extLst>
              </a:tr>
              <a:tr h="48540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ru-RU" sz="1000" b="1" i="0">
                        <a:solidFill>
                          <a:srgbClr val="000000"/>
                        </a:solidFill>
                        <a:effectLst/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D9D9D9"/>
                      </a:solidFill>
                    </a:lnL>
                    <a:lnR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ru-RU" sz="1000" b="1" i="0">
                        <a:solidFill>
                          <a:srgbClr val="000000"/>
                        </a:solidFill>
                        <a:effectLst/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ru-RU" sz="1000" b="1" i="0">
                        <a:solidFill>
                          <a:srgbClr val="000000"/>
                        </a:solidFill>
                        <a:effectLst/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 u="none" strike="noStrike" noProof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Итого:</a:t>
                      </a:r>
                      <a:endParaRPr lang="ru-RU" sz="1000" b="1" i="0" u="none" strike="noStrike" noProof="0">
                        <a:solidFill>
                          <a:srgbClr val="FF0000"/>
                        </a:solidFill>
                        <a:effectLst/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000" b="1" i="0" u="none" strike="noStrike" noProof="0">
                          <a:solidFill>
                            <a:srgbClr val="000000"/>
                          </a:solidFill>
                          <a:effectLst/>
                          <a:latin typeface="Myriad Pro"/>
                        </a:rPr>
                        <a:t> </a:t>
                      </a:r>
                      <a:r>
                        <a:rPr lang="ru-RU" sz="1000" b="1" i="0" u="none" strike="noStrike" noProof="0">
                          <a:solidFill>
                            <a:srgbClr val="FF0000"/>
                          </a:solidFill>
                          <a:effectLst/>
                          <a:latin typeface="Myriad Pro"/>
                        </a:rPr>
                        <a:t>3 209 880 ₽</a:t>
                      </a:r>
                      <a:endParaRPr lang="ru-RU" sz="1000">
                        <a:latin typeface="Myriad Pro"/>
                        <a:sym typeface="Roboto"/>
                      </a:endParaRPr>
                    </a:p>
                  </a:txBody>
                  <a:tcPr marL="91425" marR="91425" marT="68575" marB="68575" anchor="ctr">
                    <a:lnL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D9D9D9"/>
                      </a:solidFill>
                    </a:lnR>
                    <a:lnT w="9524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>
                      <a:solidFill>
                        <a:schemeClr val="dk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626574"/>
                  </a:ext>
                </a:extLst>
              </a:tr>
            </a:tbl>
          </a:graphicData>
        </a:graphic>
      </p:graphicFrame>
      <p:sp>
        <p:nvSpPr>
          <p:cNvPr id="211" name="Google Shape;211;p2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  <p:sp>
        <p:nvSpPr>
          <p:cNvPr id="2" name="Google Shape;209;p25">
            <a:extLst>
              <a:ext uri="{FF2B5EF4-FFF2-40B4-BE49-F238E27FC236}">
                <a16:creationId xmlns:a16="http://schemas.microsoft.com/office/drawing/2014/main" id="{15C21CB4-6352-004E-20F3-F2909A85A51C}"/>
              </a:ext>
            </a:extLst>
          </p:cNvPr>
          <p:cNvSpPr txBox="1">
            <a:spLocks/>
          </p:cNvSpPr>
          <p:nvPr/>
        </p:nvSpPr>
        <p:spPr>
          <a:xfrm>
            <a:off x="1321927" y="276075"/>
            <a:ext cx="6724500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ru-RU"/>
              <a:t>Смета № 3</a:t>
            </a:r>
          </a:p>
        </p:txBody>
      </p:sp>
    </p:spTree>
    <p:extLst>
      <p:ext uri="{BB962C8B-B14F-4D97-AF65-F5344CB8AC3E}">
        <p14:creationId xmlns:p14="http://schemas.microsoft.com/office/powerpoint/2010/main" val="33115797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CB5E31E3-29F8-A2D8-4CDE-584B7DE6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1688" y="1464110"/>
            <a:ext cx="7041083" cy="1553074"/>
          </a:xfrm>
        </p:spPr>
        <p:txBody>
          <a:bodyPr/>
          <a:lstStyle/>
          <a:p>
            <a:r>
              <a:rPr lang="ru-RU" sz="3600" b="1">
                <a:solidFill>
                  <a:schemeClr val="tx1"/>
                </a:solidFill>
                <a:latin typeface="Myriad Pro"/>
              </a:rPr>
              <a:t>Статистика по опросу и отзывы студентов и промышленности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54056EB-FC7D-463D-A8E2-69D56BF566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71850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9F4A020-CB90-374C-2536-70D8C9F97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Статистика ответов (Студенты)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7FD1594-5A3F-7290-A37E-ABF23EDBA5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 lang="en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6CDB9FB-3925-F86C-0CE5-52D59BECE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257" y="1070881"/>
            <a:ext cx="4573360" cy="2654753"/>
          </a:xfrm>
          <a:prstGeom prst="rect">
            <a:avLst/>
          </a:prstGeom>
        </p:spPr>
      </p:pic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E2C3581-6A30-1EAD-8EEF-7DCD916F1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6" y="1182981"/>
            <a:ext cx="4042682" cy="2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344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FA7CBA32-EE74-DCE8-FB5A-0F97C81BF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4861" y="4406300"/>
            <a:ext cx="6526489" cy="735494"/>
          </a:xfrm>
        </p:spPr>
        <p:txBody>
          <a:bodyPr/>
          <a:lstStyle/>
          <a:p>
            <a:r>
              <a:rPr lang="ru-RU"/>
              <a:t>Отзывы студентов о сторонних площадках для поиска  работы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4410B7D-BD51-05AC-C1BB-2D4CFDBEF0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 lang="en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F959CBC-D72A-2DEB-7E30-86B25032E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3" y="731862"/>
            <a:ext cx="3165021" cy="1951668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E5261F7E-2945-D5D7-7572-7B0265994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45" y="97291"/>
            <a:ext cx="2676525" cy="48577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9EE2622-4CF5-A686-1E4F-54E70A76F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73" y="3954380"/>
            <a:ext cx="2743200" cy="364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0AA6587-09F9-8656-0358-C6A4D0D8CA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6471" y="2672663"/>
            <a:ext cx="2743200" cy="560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8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7113B9AF-982E-ECEE-076A-59B5CE9EDB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6471" y="780834"/>
            <a:ext cx="2743200" cy="778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0076DC5-3ED3-63D0-AF46-CB78109E0F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2417" y="1968552"/>
            <a:ext cx="2743200" cy="18051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F6E79F76-A385-9616-9DE1-3997FA3D40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6471" y="2232137"/>
            <a:ext cx="2743200" cy="3390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DF21560-69B3-D730-5AD3-9F4355C979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6471" y="1676409"/>
            <a:ext cx="2743200" cy="4299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2">
            <a:extLst>
              <a:ext uri="{FF2B5EF4-FFF2-40B4-BE49-F238E27FC236}">
                <a16:creationId xmlns:a16="http://schemas.microsoft.com/office/drawing/2014/main" id="{0D3FCD27-B857-B629-6AC9-C5544602D4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972" y="3366776"/>
            <a:ext cx="2743200" cy="410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3">
            <a:extLst>
              <a:ext uri="{FF2B5EF4-FFF2-40B4-BE49-F238E27FC236}">
                <a16:creationId xmlns:a16="http://schemas.microsoft.com/office/drawing/2014/main" id="{D83D2390-3172-136C-F27A-A2B7F23C7C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63143" y="241527"/>
            <a:ext cx="1619250" cy="428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4">
            <a:extLst>
              <a:ext uri="{FF2B5EF4-FFF2-40B4-BE49-F238E27FC236}">
                <a16:creationId xmlns:a16="http://schemas.microsoft.com/office/drawing/2014/main" id="{73C0CC73-FF8B-8D77-567E-8CCF3E0C85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82417" y="1343261"/>
            <a:ext cx="2743200" cy="511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4ED19F9-92CD-0369-64C8-83B0C83468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6472" y="3873623"/>
            <a:ext cx="2743200" cy="5258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6">
            <a:extLst>
              <a:ext uri="{FF2B5EF4-FFF2-40B4-BE49-F238E27FC236}">
                <a16:creationId xmlns:a16="http://schemas.microsoft.com/office/drawing/2014/main" id="{4D7C77E5-1FAF-C148-6109-E6BC4D7658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36471" y="3376131"/>
            <a:ext cx="2743200" cy="364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00EAE44-C9D7-A198-C26F-6691E45170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2418" y="3876446"/>
            <a:ext cx="2743200" cy="4250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8">
            <a:extLst>
              <a:ext uri="{FF2B5EF4-FFF2-40B4-BE49-F238E27FC236}">
                <a16:creationId xmlns:a16="http://schemas.microsoft.com/office/drawing/2014/main" id="{2D9483C9-A363-CA44-8682-9BED6C2B72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51" y="2752725"/>
            <a:ext cx="2190750" cy="400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9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89305F8D-A480-1441-E179-99684275291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82418" y="192669"/>
            <a:ext cx="2743200" cy="1002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0" name="Соединитель: изогнутый 19">
            <a:extLst>
              <a:ext uri="{FF2B5EF4-FFF2-40B4-BE49-F238E27FC236}">
                <a16:creationId xmlns:a16="http://schemas.microsoft.com/office/drawing/2014/main" id="{082076AD-81E7-23A6-AB30-C55AE7A98CF6}"/>
              </a:ext>
            </a:extLst>
          </p:cNvPr>
          <p:cNvCxnSpPr/>
          <p:nvPr/>
        </p:nvCxnSpPr>
        <p:spPr>
          <a:xfrm flipV="1">
            <a:off x="2454729" y="545646"/>
            <a:ext cx="492579" cy="134438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580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9173D938-C955-40B1-3DCB-6979598360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Отзывы студентов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CEFAB4A-9CF0-0B16-77FF-87342E718D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BAC279-7D08-FBC1-0A34-D0D8DA3DFEFE}"/>
              </a:ext>
            </a:extLst>
          </p:cNvPr>
          <p:cNvSpPr txBox="1"/>
          <p:nvPr/>
        </p:nvSpPr>
        <p:spPr>
          <a:xfrm>
            <a:off x="961004" y="136070"/>
            <a:ext cx="644638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b="1">
                <a:latin typeface="Myriad Pro"/>
                <a:ea typeface="YS Text"/>
                <a:cs typeface="YS Text"/>
              </a:rPr>
              <a:t>Что по вашему мнению является самым главным в платформе для поиска работы?</a:t>
            </a:r>
            <a:endParaRPr lang="ru-RU">
              <a:latin typeface="Myriad Pro"/>
            </a:endParaRPr>
          </a:p>
        </p:txBody>
      </p:sp>
      <p:pic>
        <p:nvPicPr>
          <p:cNvPr id="6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7A927B1-42D4-9974-F1E1-902E386A0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971" y="2135892"/>
            <a:ext cx="2743200" cy="694824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B609D9A1-B850-C029-BE31-49F21D7F9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062" y="1547132"/>
            <a:ext cx="1605645" cy="334736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E481FCCA-37D3-7467-2448-E6F8D6F7B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382" y="2994485"/>
            <a:ext cx="2743200" cy="433603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9F1191F-98BE-EB03-2450-33E084B0E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918" y="3638850"/>
            <a:ext cx="2743200" cy="532800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9991C46-F244-FF6C-AACB-55CC2D228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918" y="3144299"/>
            <a:ext cx="2743200" cy="419725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1CFF2E1-1C75-6560-5F97-F0D545650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436" y="980165"/>
            <a:ext cx="2743200" cy="1114883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Рисунок 12">
            <a:extLst>
              <a:ext uri="{FF2B5EF4-FFF2-40B4-BE49-F238E27FC236}">
                <a16:creationId xmlns:a16="http://schemas.microsoft.com/office/drawing/2014/main" id="{D6CD3A33-44EC-C0A9-D43B-DC3019EE02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1918" y="2520668"/>
            <a:ext cx="2743200" cy="469557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AC87D2C-F375-27DD-475E-C85F558195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1918" y="1695362"/>
            <a:ext cx="2743200" cy="582561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Рисунок 14">
            <a:extLst>
              <a:ext uri="{FF2B5EF4-FFF2-40B4-BE49-F238E27FC236}">
                <a16:creationId xmlns:a16="http://schemas.microsoft.com/office/drawing/2014/main" id="{658CB72F-325F-87D0-B2A8-C68079E02C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5432" y="3548063"/>
            <a:ext cx="2705100" cy="428625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Рисунок 15">
            <a:extLst>
              <a:ext uri="{FF2B5EF4-FFF2-40B4-BE49-F238E27FC236}">
                <a16:creationId xmlns:a16="http://schemas.microsoft.com/office/drawing/2014/main" id="{85ED144F-4DC1-DD02-EF2F-7C134A52B8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7686" y="1549854"/>
            <a:ext cx="838200" cy="342900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Рисунок 1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A4DF872-5C37-A198-884A-1E45165CB4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1918" y="976812"/>
            <a:ext cx="2743200" cy="522875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46B7A30-1C40-CCFF-A486-298C9BE51D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0436" y="3540262"/>
            <a:ext cx="2743200" cy="430619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" name="Рисунок 19">
            <a:extLst>
              <a:ext uri="{FF2B5EF4-FFF2-40B4-BE49-F238E27FC236}">
                <a16:creationId xmlns:a16="http://schemas.microsoft.com/office/drawing/2014/main" id="{58455721-E08C-1FB5-3D1B-E40D4A7347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8395" y="2917371"/>
            <a:ext cx="2638425" cy="438150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" name="Рисунок 2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E0D8803-01A0-A59F-77B8-1F4F0D0E56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7035" y="2283279"/>
            <a:ext cx="2695575" cy="495300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" name="Рисунок 21">
            <a:extLst>
              <a:ext uri="{FF2B5EF4-FFF2-40B4-BE49-F238E27FC236}">
                <a16:creationId xmlns:a16="http://schemas.microsoft.com/office/drawing/2014/main" id="{3DC912C8-2C01-0E25-5BE3-C90D9B4B39F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45971" y="979926"/>
            <a:ext cx="2743200" cy="435006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53166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9173D938-C955-40B1-3DCB-6979598360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Отзывы студентов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CEFAB4A-9CF0-0B16-77FF-87342E718D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BAC279-7D08-FBC1-0A34-D0D8DA3DFEFE}"/>
              </a:ext>
            </a:extLst>
          </p:cNvPr>
          <p:cNvSpPr txBox="1"/>
          <p:nvPr/>
        </p:nvSpPr>
        <p:spPr>
          <a:xfrm>
            <a:off x="961004" y="136070"/>
            <a:ext cx="64463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800" b="1">
                <a:latin typeface="Myriad Pro"/>
                <a:ea typeface="YS Text"/>
              </a:rPr>
              <a:t>Что бы Вы хотели видеть в функционале данного сайта?</a:t>
            </a:r>
            <a:endParaRPr lang="ru-RU" sz="1800" b="1">
              <a:latin typeface="Myriad Pro"/>
            </a:endParaRPr>
          </a:p>
        </p:txBody>
      </p:sp>
      <p:pic>
        <p:nvPicPr>
          <p:cNvPr id="4" name="Рисунок 17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78BFF02C-560E-FF22-C0D0-0D8A21434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860385"/>
            <a:ext cx="2743200" cy="226612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Рисунок 21">
            <a:extLst>
              <a:ext uri="{FF2B5EF4-FFF2-40B4-BE49-F238E27FC236}">
                <a16:creationId xmlns:a16="http://schemas.microsoft.com/office/drawing/2014/main" id="{D2A170A4-86F6-EC6F-D01F-4C0F400EB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288" y="3554186"/>
            <a:ext cx="1019175" cy="2667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Рисунок 22">
            <a:extLst>
              <a:ext uri="{FF2B5EF4-FFF2-40B4-BE49-F238E27FC236}">
                <a16:creationId xmlns:a16="http://schemas.microsoft.com/office/drawing/2014/main" id="{B60C7439-71B3-7BED-AC95-C27339E46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11" y="3506561"/>
            <a:ext cx="1428750" cy="3619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Рисунок 23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3C0331D0-565B-6299-8B04-D58B58D80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043" y="848289"/>
            <a:ext cx="2743200" cy="7391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Рисунок 24">
            <a:extLst>
              <a:ext uri="{FF2B5EF4-FFF2-40B4-BE49-F238E27FC236}">
                <a16:creationId xmlns:a16="http://schemas.microsoft.com/office/drawing/2014/main" id="{B29A009F-27EA-8AC2-9E80-00DA96B59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7846" y="3492274"/>
            <a:ext cx="1724025" cy="3905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Рисунок 25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AFA99C09-40C3-2239-A1B8-02BC6365A0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9900" y="850892"/>
            <a:ext cx="2743200" cy="8699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Рисунок 2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B68364D-2A7F-FEED-65AB-91DD1F1C5E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9900" y="2036651"/>
            <a:ext cx="2743200" cy="44427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Рисунок 27">
            <a:extLst>
              <a:ext uri="{FF2B5EF4-FFF2-40B4-BE49-F238E27FC236}">
                <a16:creationId xmlns:a16="http://schemas.microsoft.com/office/drawing/2014/main" id="{7F3530E9-DF47-FCF4-B980-4DBF787B6D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9043" y="2801376"/>
            <a:ext cx="2743200" cy="2347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Рисунок 2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19C4B1E-2032-D437-ADAE-87952639FB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6257" y="2037283"/>
            <a:ext cx="2743200" cy="49743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Рисунок 29">
            <a:extLst>
              <a:ext uri="{FF2B5EF4-FFF2-40B4-BE49-F238E27FC236}">
                <a16:creationId xmlns:a16="http://schemas.microsoft.com/office/drawing/2014/main" id="{CE923A14-0EB6-9501-38BA-9604AED213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9900" y="2796596"/>
            <a:ext cx="2743200" cy="3667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60273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C734345-7A41-C359-2B52-C214072CAB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Отзывы промышленности 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022B26D-535C-F250-5E01-9FDDF3CD8B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47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ED501-F712-E5D5-48BD-5DB04A24CEAF}"/>
              </a:ext>
            </a:extLst>
          </p:cNvPr>
          <p:cNvSpPr txBox="1"/>
          <p:nvPr/>
        </p:nvSpPr>
        <p:spPr>
          <a:xfrm>
            <a:off x="1088570" y="178593"/>
            <a:ext cx="701618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800" b="1">
                <a:latin typeface="Myriad Pro"/>
              </a:rPr>
              <a:t>Что по Вашему мнению является самым главным в платформе для поиска сотрудников?</a:t>
            </a:r>
          </a:p>
        </p:txBody>
      </p:sp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F73E46F-8382-C8C4-CB45-7565CE675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307431"/>
            <a:ext cx="2743200" cy="5286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AD5A71A-0BD4-6EA6-59D7-8A062C05C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82" y="3320597"/>
            <a:ext cx="2743200" cy="4209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EDBB01E-7B45-A41E-4C69-FF4EB0743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364" y="2364004"/>
            <a:ext cx="2743200" cy="44270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63C5A70-9480-FFA7-DA84-80AC6F03AC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364" y="1674264"/>
            <a:ext cx="2743200" cy="3798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51A223D1-819A-FB45-FB59-E93010922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2406" y="1032102"/>
            <a:ext cx="1800225" cy="3714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5993C689-49CE-B440-D610-FCEE2F5560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3321649"/>
            <a:ext cx="2743200" cy="41880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Рисунок 11">
            <a:extLst>
              <a:ext uri="{FF2B5EF4-FFF2-40B4-BE49-F238E27FC236}">
                <a16:creationId xmlns:a16="http://schemas.microsoft.com/office/drawing/2014/main" id="{417E8038-682A-5A69-93A6-4D1BB7FDAA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400" y="1710884"/>
            <a:ext cx="2743200" cy="2521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Рисунок 12">
            <a:extLst>
              <a:ext uri="{FF2B5EF4-FFF2-40B4-BE49-F238E27FC236}">
                <a16:creationId xmlns:a16="http://schemas.microsoft.com/office/drawing/2014/main" id="{F714F69F-0962-F222-22D4-894D9A579C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9720" y="1030061"/>
            <a:ext cx="2676525" cy="3619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1EC76ED-44E6-1DD1-FF0E-AAD9732FF9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596" y="3089929"/>
            <a:ext cx="2743200" cy="65092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B9CD705-0C6A-496C-87C1-F6497901D7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382" y="2348073"/>
            <a:ext cx="2743200" cy="3929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Рисунок 15">
            <a:extLst>
              <a:ext uri="{FF2B5EF4-FFF2-40B4-BE49-F238E27FC236}">
                <a16:creationId xmlns:a16="http://schemas.microsoft.com/office/drawing/2014/main" id="{144DD697-36AD-219B-6F0E-BC6C983FD3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382" y="1674770"/>
            <a:ext cx="2743200" cy="3243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Рисунок 16">
            <a:extLst>
              <a:ext uri="{FF2B5EF4-FFF2-40B4-BE49-F238E27FC236}">
                <a16:creationId xmlns:a16="http://schemas.microsoft.com/office/drawing/2014/main" id="{A3E4E015-CDE5-3801-BB87-56744B6891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063" y="1032102"/>
            <a:ext cx="2238375" cy="3714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93079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C734345-7A41-C359-2B52-C214072CAB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Отзывы промышленности 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022B26D-535C-F250-5E01-9FDDF3CD8B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48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ED501-F712-E5D5-48BD-5DB04A24CEAF}"/>
              </a:ext>
            </a:extLst>
          </p:cNvPr>
          <p:cNvSpPr txBox="1"/>
          <p:nvPr/>
        </p:nvSpPr>
        <p:spPr>
          <a:xfrm>
            <a:off x="1088570" y="178593"/>
            <a:ext cx="70161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800" b="1">
                <a:latin typeface="Myriad Pro"/>
              </a:rPr>
              <a:t>Что бы Вы хотели видеть в функционале данного сайта?</a:t>
            </a:r>
          </a:p>
        </p:txBody>
      </p:sp>
      <p:pic>
        <p:nvPicPr>
          <p:cNvPr id="17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7F28831-43DB-BD07-5C07-C7F08B9AD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453" y="3291210"/>
            <a:ext cx="2743200" cy="4796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Рисунок 1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A5E72D8-4B0D-F1BA-D1B3-F4F7FACC2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025" y="3288388"/>
            <a:ext cx="2743200" cy="5125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Рисунок 19">
            <a:extLst>
              <a:ext uri="{FF2B5EF4-FFF2-40B4-BE49-F238E27FC236}">
                <a16:creationId xmlns:a16="http://schemas.microsoft.com/office/drawing/2014/main" id="{8450BC55-157B-5A90-A07D-802BF7D16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5" y="3290458"/>
            <a:ext cx="2743200" cy="3587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Рисунок 20">
            <a:extLst>
              <a:ext uri="{FF2B5EF4-FFF2-40B4-BE49-F238E27FC236}">
                <a16:creationId xmlns:a16="http://schemas.microsoft.com/office/drawing/2014/main" id="{488F0741-FD87-36AA-8085-D94EFE17D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6025" y="2190416"/>
            <a:ext cx="2743200" cy="4497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Рисунок 21">
            <a:extLst>
              <a:ext uri="{FF2B5EF4-FFF2-40B4-BE49-F238E27FC236}">
                <a16:creationId xmlns:a16="http://schemas.microsoft.com/office/drawing/2014/main" id="{A94922E4-864D-8675-7542-87E8FF0CE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454" y="2207301"/>
            <a:ext cx="2743200" cy="36150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Рисунок 22">
            <a:extLst>
              <a:ext uri="{FF2B5EF4-FFF2-40B4-BE49-F238E27FC236}">
                <a16:creationId xmlns:a16="http://schemas.microsoft.com/office/drawing/2014/main" id="{E63C3795-A52B-3DA1-B3DE-393D175349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6025" y="1041431"/>
            <a:ext cx="2743200" cy="3256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Рисунок 23">
            <a:extLst>
              <a:ext uri="{FF2B5EF4-FFF2-40B4-BE49-F238E27FC236}">
                <a16:creationId xmlns:a16="http://schemas.microsoft.com/office/drawing/2014/main" id="{2C110E09-9211-9395-6CA5-44ACB767BD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2454" y="1043823"/>
            <a:ext cx="2743200" cy="22556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Рисунок 2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CAC940C-7A90-FB50-F0B5-2D13FB1422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275" y="2193011"/>
            <a:ext cx="2743200" cy="4853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Рисунок 25">
            <a:extLst>
              <a:ext uri="{FF2B5EF4-FFF2-40B4-BE49-F238E27FC236}">
                <a16:creationId xmlns:a16="http://schemas.microsoft.com/office/drawing/2014/main" id="{D5E59093-6335-1A5A-862D-F24EE9B51B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5275" y="1041763"/>
            <a:ext cx="2743200" cy="3657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91458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CB5E31E3-29F8-A2D8-4CDE-584B7DE6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3741" y="1726429"/>
            <a:ext cx="7417021" cy="749100"/>
          </a:xfrm>
        </p:spPr>
        <p:txBody>
          <a:bodyPr/>
          <a:lstStyle/>
          <a:p>
            <a:pPr algn="ctr"/>
            <a:r>
              <a:rPr lang="ru-RU" sz="2800" b="1">
                <a:solidFill>
                  <a:schemeClr val="tx1"/>
                </a:solidFill>
                <a:latin typeface="Myriad Pro"/>
              </a:rPr>
              <a:t>Подробные этапы реализации проекта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54056EB-FC7D-463D-A8E2-69D56BF566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06291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>
            <a:extLst>
              <a:ext uri="{FF2B5EF4-FFF2-40B4-BE49-F238E27FC236}">
                <a16:creationId xmlns:a16="http://schemas.microsoft.com/office/drawing/2014/main" id="{FCE1B566-2BDE-8C6B-D97C-D950C7C88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805" y="793321"/>
            <a:ext cx="4724400" cy="3420390"/>
          </a:xfrm>
          <a:prstGeom prst="rect">
            <a:avLst/>
          </a:prstGeom>
        </p:spPr>
      </p:pic>
      <p:sp>
        <p:nvSpPr>
          <p:cNvPr id="269" name="Google Shape;269;p31"/>
          <p:cNvSpPr txBox="1">
            <a:spLocks noGrp="1"/>
          </p:cNvSpPr>
          <p:nvPr>
            <p:ph type="body" idx="1"/>
          </p:nvPr>
        </p:nvSpPr>
        <p:spPr>
          <a:xfrm>
            <a:off x="1123950" y="4406300"/>
            <a:ext cx="6737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ru-RU" b="1">
                <a:latin typeface="Myriad Pro"/>
              </a:rPr>
              <a:t>Результаты опроса студентов по текущим проблемам </a:t>
            </a:r>
            <a:br>
              <a:rPr lang="ru-RU" b="1">
                <a:latin typeface="Myriad Pro"/>
              </a:rPr>
            </a:br>
            <a:r>
              <a:rPr lang="ru-RU" b="1">
                <a:latin typeface="Myriad Pro"/>
              </a:rPr>
              <a:t>(Всего 87 опрошенных ) </a:t>
            </a:r>
          </a:p>
        </p:txBody>
      </p:sp>
      <p:sp>
        <p:nvSpPr>
          <p:cNvPr id="270" name="Google Shape;270;p3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3" name="Google Shape;258;p30">
            <a:extLst>
              <a:ext uri="{FF2B5EF4-FFF2-40B4-BE49-F238E27FC236}">
                <a16:creationId xmlns:a16="http://schemas.microsoft.com/office/drawing/2014/main" id="{F5DCEEFA-4E86-5368-8049-5AEE4514E3AD}"/>
              </a:ext>
            </a:extLst>
          </p:cNvPr>
          <p:cNvSpPr txBox="1">
            <a:spLocks/>
          </p:cNvSpPr>
          <p:nvPr/>
        </p:nvSpPr>
        <p:spPr>
          <a:xfrm>
            <a:off x="2078379" y="199931"/>
            <a:ext cx="7050048" cy="713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  <a:defRPr sz="18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>
              <a:spcBef>
                <a:spcPts val="600"/>
              </a:spcBef>
            </a:pPr>
            <a:r>
              <a:rPr lang="ru-RU" b="1">
                <a:solidFill>
                  <a:schemeClr val="tx1"/>
                </a:solidFill>
                <a:latin typeface="Myriad Pro"/>
              </a:rPr>
              <a:t>Собираетесь ли Вы работать/искать работу по специальности?</a:t>
            </a:r>
            <a:endParaRPr lang="ru-RU"/>
          </a:p>
        </p:txBody>
      </p:sp>
      <p:sp>
        <p:nvSpPr>
          <p:cNvPr id="6" name="Google Shape;258;p30">
            <a:extLst>
              <a:ext uri="{FF2B5EF4-FFF2-40B4-BE49-F238E27FC236}">
                <a16:creationId xmlns:a16="http://schemas.microsoft.com/office/drawing/2014/main" id="{6E77D291-2987-93E2-4232-DDCA353B2AC1}"/>
              </a:ext>
            </a:extLst>
          </p:cNvPr>
          <p:cNvSpPr txBox="1">
            <a:spLocks/>
          </p:cNvSpPr>
          <p:nvPr/>
        </p:nvSpPr>
        <p:spPr>
          <a:xfrm>
            <a:off x="5162384" y="2571760"/>
            <a:ext cx="4144925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  <a:defRPr sz="18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spcBef>
                <a:spcPts val="600"/>
              </a:spcBef>
            </a:pPr>
            <a:endParaRPr lang="ru-RU" b="1">
              <a:solidFill>
                <a:schemeClr val="tx1"/>
              </a:solidFill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18D6C4A-F262-DA6C-44EF-235AA46AB0C1}"/>
              </a:ext>
            </a:extLst>
          </p:cNvPr>
          <p:cNvCxnSpPr>
            <a:cxnSpLocks/>
          </p:cNvCxnSpPr>
          <p:nvPr/>
        </p:nvCxnSpPr>
        <p:spPr>
          <a:xfrm>
            <a:off x="3804899" y="-1337710"/>
            <a:ext cx="760534" cy="58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0487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1"/>
          <p:cNvSpPr txBox="1">
            <a:spLocks noGrp="1"/>
          </p:cNvSpPr>
          <p:nvPr>
            <p:ph type="title"/>
          </p:nvPr>
        </p:nvSpPr>
        <p:spPr>
          <a:xfrm>
            <a:off x="1128386" y="315219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1800" b="1">
                <a:solidFill>
                  <a:schemeClr val="tx1">
                    <a:lumMod val="10000"/>
                    <a:lumOff val="90000"/>
                  </a:schemeClr>
                </a:solidFill>
                <a:latin typeface="Verdana"/>
                <a:ea typeface="Verdana"/>
              </a:rPr>
              <a:t>Формирование структуры цифровой платформы и создание первоначального продукта </a:t>
            </a:r>
            <a:endParaRPr lang="ru-RU">
              <a:solidFill>
                <a:schemeClr val="tx1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433" name="Google Shape;433;p4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50</a:t>
            </a:fld>
            <a:endParaRPr/>
          </a:p>
        </p:txBody>
      </p:sp>
      <p:graphicFrame>
        <p:nvGraphicFramePr>
          <p:cNvPr id="434" name="Google Shape;434;p41"/>
          <p:cNvGraphicFramePr/>
          <p:nvPr>
            <p:extLst>
              <p:ext uri="{D42A27DB-BD31-4B8C-83A1-F6EECF244321}">
                <p14:modId xmlns:p14="http://schemas.microsoft.com/office/powerpoint/2010/main" val="2375589835"/>
              </p:ext>
            </p:extLst>
          </p:nvPr>
        </p:nvGraphicFramePr>
        <p:xfrm>
          <a:off x="-12319" y="1213755"/>
          <a:ext cx="9137638" cy="2725328"/>
        </p:xfrm>
        <a:graphic>
          <a:graphicData uri="http://schemas.openxmlformats.org/drawingml/2006/table">
            <a:tbl>
              <a:tblPr>
                <a:noFill/>
                <a:tableStyleId>{AF57B9CE-27B7-45A4-9341-B09BDB51A24E}</a:tableStyleId>
              </a:tblPr>
              <a:tblGrid>
                <a:gridCol w="17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41659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2022</a:t>
                      </a: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gridSpan="1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59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Nov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Dec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Jan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Feb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Mar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Apr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May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Jun</a:t>
                      </a:r>
                      <a:endParaRPr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Jul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Aug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Sep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Oct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Nov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Dec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427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b="1" i="0" u="none" strike="noStrike" noProof="0">
                          <a:latin typeface="Verdana"/>
                        </a:rPr>
                        <a:t>Провести первоначальное исследование о необходимости нашей платформы</a:t>
                      </a:r>
                      <a:endParaRPr sz="800" b="1" i="0" u="none" strike="noStrike" noProof="0">
                        <a:latin typeface="Verdana"/>
                        <a:sym typeface="Roboto"/>
                      </a:endParaRPr>
                    </a:p>
                  </a:txBody>
                  <a:tcPr marL="91425" marR="91425" marT="45700" marB="45700" anchor="ctr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noProof="0">
                          <a:solidFill>
                            <a:schemeClr val="lt1"/>
                          </a:solidFill>
                        </a:rPr>
                        <a:t>◆</a:t>
                      </a:r>
                      <a:endParaRPr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427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b="1" i="0" u="none" strike="noStrike" noProof="0">
                          <a:latin typeface="Verdana"/>
                        </a:rPr>
                        <a:t>Создание схематичной структуры сайта</a:t>
                      </a:r>
                      <a:endParaRPr b="1">
                        <a:latin typeface="Verdana"/>
                        <a:sym typeface="Roboto"/>
                      </a:endParaRPr>
                    </a:p>
                  </a:txBody>
                  <a:tcPr marL="91425" marR="91425" marT="45700" marB="45700" anchor="ctr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noProof="0">
                          <a:solidFill>
                            <a:schemeClr val="lt1"/>
                          </a:solidFill>
                        </a:rPr>
                        <a:t>◆</a:t>
                      </a:r>
                      <a:endParaRPr lang="en-US" sz="800" b="0" i="0" u="none" strike="noStrike" noProof="0"/>
                    </a:p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705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b="1" i="0" u="none" strike="noStrike" noProof="0">
                          <a:latin typeface="Verdana"/>
                        </a:rPr>
                        <a:t>Нанять специалистов в IT сфере и реализовать первоначальное видение продукта</a:t>
                      </a:r>
                      <a:endParaRPr b="1">
                        <a:latin typeface="Verdana"/>
                        <a:sym typeface="Roboto"/>
                      </a:endParaRPr>
                    </a:p>
                  </a:txBody>
                  <a:tcPr marL="91425" marR="91425" marT="45700" marB="45700" anchor="ctr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noProof="0">
                          <a:solidFill>
                            <a:schemeClr val="lt1"/>
                          </a:solidFill>
                        </a:rPr>
                        <a:t>◆</a:t>
                      </a:r>
                      <a:endParaRPr lang="en" sz="800" b="0" i="0" u="none" strike="noStrike" noProof="0">
                        <a:solidFill>
                          <a:schemeClr val="lt1"/>
                        </a:solidFill>
                        <a:latin typeface="Arial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Google Shape;258;p30">
            <a:extLst>
              <a:ext uri="{FF2B5EF4-FFF2-40B4-BE49-F238E27FC236}">
                <a16:creationId xmlns:a16="http://schemas.microsoft.com/office/drawing/2014/main" id="{F260A51C-10AC-1DD7-D04D-C9BDEFF10102}"/>
              </a:ext>
            </a:extLst>
          </p:cNvPr>
          <p:cNvSpPr txBox="1">
            <a:spLocks/>
          </p:cNvSpPr>
          <p:nvPr/>
        </p:nvSpPr>
        <p:spPr>
          <a:xfrm>
            <a:off x="1579350" y="3986241"/>
            <a:ext cx="8030269" cy="9556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ru-RU" b="1"/>
              <a:t>Результат</a:t>
            </a:r>
          </a:p>
          <a:p>
            <a:pPr>
              <a:spcBef>
                <a:spcPts val="600"/>
              </a:spcBef>
            </a:pPr>
            <a:r>
              <a:rPr lang="ru-RU" sz="1200" i="1">
                <a:latin typeface="Verdana"/>
              </a:rPr>
              <a:t>Получение работоспособного сайта с желаемым дизайном и функционалом</a:t>
            </a:r>
            <a:endParaRPr lang="ru-RU" i="1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656353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1"/>
          <p:cNvSpPr txBox="1">
            <a:spLocks noGrp="1"/>
          </p:cNvSpPr>
          <p:nvPr>
            <p:ph type="title"/>
          </p:nvPr>
        </p:nvSpPr>
        <p:spPr>
          <a:xfrm>
            <a:off x="1128386" y="315219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1400" b="1">
                <a:solidFill>
                  <a:schemeClr val="tx1">
                    <a:lumMod val="10000"/>
                    <a:lumOff val="90000"/>
                  </a:schemeClr>
                </a:solidFill>
                <a:latin typeface="Verdana"/>
                <a:ea typeface="Verdana"/>
                <a:cs typeface="Calibri"/>
              </a:rPr>
              <a:t>Собрать пул академических и индустриальных партнеров, </a:t>
            </a:r>
            <a:br>
              <a:rPr lang="ru-RU" sz="1400" b="1">
                <a:latin typeface="Verdana"/>
                <a:ea typeface="Verdana"/>
                <a:cs typeface="Calibri"/>
              </a:rPr>
            </a:br>
            <a:r>
              <a:rPr lang="ru-RU" sz="1400" b="1">
                <a:solidFill>
                  <a:schemeClr val="tx1">
                    <a:lumMod val="10000"/>
                    <a:lumOff val="90000"/>
                  </a:schemeClr>
                </a:solidFill>
                <a:latin typeface="Verdana"/>
                <a:ea typeface="Verdana"/>
                <a:cs typeface="Calibri"/>
              </a:rPr>
              <a:t>заинтересованных в использовании платформы</a:t>
            </a:r>
            <a:r>
              <a:rPr lang="ru-RU" sz="1400" b="1">
                <a:solidFill>
                  <a:schemeClr val="tx1">
                    <a:lumMod val="10000"/>
                    <a:lumOff val="90000"/>
                  </a:schemeClr>
                </a:solidFill>
                <a:latin typeface="Verdana"/>
                <a:ea typeface="Verdana"/>
              </a:rPr>
              <a:t> </a:t>
            </a:r>
            <a:endParaRPr lang="ru-RU" sz="1400">
              <a:solidFill>
                <a:schemeClr val="tx1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433" name="Google Shape;433;p4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51</a:t>
            </a:fld>
            <a:endParaRPr/>
          </a:p>
        </p:txBody>
      </p:sp>
      <p:graphicFrame>
        <p:nvGraphicFramePr>
          <p:cNvPr id="434" name="Google Shape;434;p41"/>
          <p:cNvGraphicFramePr/>
          <p:nvPr>
            <p:extLst>
              <p:ext uri="{D42A27DB-BD31-4B8C-83A1-F6EECF244321}">
                <p14:modId xmlns:p14="http://schemas.microsoft.com/office/powerpoint/2010/main" val="1266483384"/>
              </p:ext>
            </p:extLst>
          </p:nvPr>
        </p:nvGraphicFramePr>
        <p:xfrm>
          <a:off x="-1536" y="1343151"/>
          <a:ext cx="9137638" cy="2410001"/>
        </p:xfrm>
        <a:graphic>
          <a:graphicData uri="http://schemas.openxmlformats.org/drawingml/2006/table">
            <a:tbl>
              <a:tblPr>
                <a:noFill/>
                <a:tableStyleId>{AF57B9CE-27B7-45A4-9341-B09BDB51A24E}</a:tableStyleId>
              </a:tblPr>
              <a:tblGrid>
                <a:gridCol w="17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36113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2022</a:t>
                      </a: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13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Nov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Dec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Jan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Feb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Mar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Apr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May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Jun</a:t>
                      </a:r>
                      <a:endParaRPr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Jul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Aug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Sep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Oct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Nov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Dec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7033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b="1" i="0" u="none" strike="noStrike" noProof="0">
                          <a:latin typeface="Verdana"/>
                        </a:rPr>
                        <a:t>Создать первичную презентацию нашего продукта и опросную форму для ознакомления с нашим продуктом </a:t>
                      </a:r>
                      <a:r>
                        <a:rPr lang="ru-RU" sz="800" b="1" i="0" u="none" strike="noStrike" noProof="0" err="1">
                          <a:latin typeface="Verdana"/>
                        </a:rPr>
                        <a:t>вышеуказан-ных</a:t>
                      </a:r>
                      <a:r>
                        <a:rPr lang="ru-RU" sz="800" b="1" i="0" u="none" strike="noStrike" noProof="0">
                          <a:latin typeface="Verdana"/>
                        </a:rPr>
                        <a:t> списков</a:t>
                      </a:r>
                      <a:endParaRPr b="1">
                        <a:latin typeface="Verdana"/>
                        <a:sym typeface="Roboto"/>
                      </a:endParaRPr>
                    </a:p>
                  </a:txBody>
                  <a:tcPr marL="91425" marR="91425" marT="45700" marB="45700" anchor="ctr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noProof="0">
                          <a:solidFill>
                            <a:schemeClr val="lt1"/>
                          </a:solidFill>
                        </a:rPr>
                        <a:t>◆</a:t>
                      </a:r>
                      <a:endParaRPr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2899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b="1" i="0" u="none" strike="noStrike" noProof="0">
                          <a:latin typeface="Verdana"/>
                        </a:rPr>
                        <a:t>Сформировать списки потенциальных пользователей внутри вуза и компаний партнеров</a:t>
                      </a:r>
                      <a:r>
                        <a:rPr lang="ru-RU" sz="800" b="1" i="0" u="none" strike="noStrike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/>
                        </a:rPr>
                        <a:t> </a:t>
                      </a:r>
                      <a:endParaRPr sz="800" b="1" i="0" u="none" strike="noStrike" noProof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Verdana"/>
                        <a:sym typeface="Roboto"/>
                      </a:endParaRPr>
                    </a:p>
                  </a:txBody>
                  <a:tcPr marL="91425" marR="91425" marT="45700" marB="45700" anchor="ctr">
                    <a:lnL w="0">
                      <a:noFill/>
                    </a:lnL>
                    <a:lnR w="12700">
                      <a:solidFill>
                        <a:schemeClr val="tx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noProof="0">
                          <a:solidFill>
                            <a:schemeClr val="lt1"/>
                          </a:solidFill>
                        </a:rPr>
                        <a:t>◆</a:t>
                      </a:r>
                      <a:endParaRPr lang="en-US" sz="800" b="0" i="0" u="none" strike="noStrike" noProof="0"/>
                    </a:p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529970"/>
                  </a:ext>
                </a:extLst>
              </a:tr>
            </a:tbl>
          </a:graphicData>
        </a:graphic>
      </p:graphicFrame>
      <p:sp>
        <p:nvSpPr>
          <p:cNvPr id="3" name="Google Shape;258;p30">
            <a:extLst>
              <a:ext uri="{FF2B5EF4-FFF2-40B4-BE49-F238E27FC236}">
                <a16:creationId xmlns:a16="http://schemas.microsoft.com/office/drawing/2014/main" id="{80A1F708-95AC-5287-4C3D-1394EF07EE1E}"/>
              </a:ext>
            </a:extLst>
          </p:cNvPr>
          <p:cNvSpPr txBox="1">
            <a:spLocks/>
          </p:cNvSpPr>
          <p:nvPr/>
        </p:nvSpPr>
        <p:spPr>
          <a:xfrm>
            <a:off x="1579350" y="3986241"/>
            <a:ext cx="8030269" cy="9556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ru-RU" b="1"/>
              <a:t>Результат</a:t>
            </a:r>
          </a:p>
          <a:p>
            <a:pPr>
              <a:spcBef>
                <a:spcPts val="600"/>
              </a:spcBef>
            </a:pPr>
            <a:r>
              <a:rPr lang="ru-RU" sz="1200" i="1">
                <a:latin typeface="Verdana"/>
              </a:rPr>
              <a:t>Получение работоспособного сайта с желаемым дизайном и функционалом</a:t>
            </a:r>
            <a:endParaRPr lang="ru-RU" i="1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714489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1"/>
          <p:cNvSpPr txBox="1">
            <a:spLocks noGrp="1"/>
          </p:cNvSpPr>
          <p:nvPr>
            <p:ph type="title"/>
          </p:nvPr>
        </p:nvSpPr>
        <p:spPr>
          <a:xfrm>
            <a:off x="1128386" y="315219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2000" b="1">
                <a:solidFill>
                  <a:schemeClr val="tx1">
                    <a:lumMod val="10000"/>
                    <a:lumOff val="90000"/>
                  </a:schemeClr>
                </a:solidFill>
                <a:latin typeface="Verdana"/>
                <a:ea typeface="Verdana"/>
                <a:cs typeface="Calibri"/>
              </a:rPr>
              <a:t>Создание фокус-группы и доведение продукта до товарного вида</a:t>
            </a:r>
            <a:endParaRPr lang="ru-RU" sz="2000" b="1">
              <a:solidFill>
                <a:schemeClr val="tx1">
                  <a:lumMod val="10000"/>
                  <a:lumOff val="90000"/>
                </a:schemeClr>
              </a:solidFill>
              <a:latin typeface="Verdana"/>
            </a:endParaRPr>
          </a:p>
        </p:txBody>
      </p:sp>
      <p:sp>
        <p:nvSpPr>
          <p:cNvPr id="433" name="Google Shape;433;p4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52</a:t>
            </a:fld>
            <a:endParaRPr/>
          </a:p>
        </p:txBody>
      </p:sp>
      <p:graphicFrame>
        <p:nvGraphicFramePr>
          <p:cNvPr id="434" name="Google Shape;434;p41"/>
          <p:cNvGraphicFramePr/>
          <p:nvPr>
            <p:extLst>
              <p:ext uri="{D42A27DB-BD31-4B8C-83A1-F6EECF244321}">
                <p14:modId xmlns:p14="http://schemas.microsoft.com/office/powerpoint/2010/main" val="4011306072"/>
              </p:ext>
            </p:extLst>
          </p:nvPr>
        </p:nvGraphicFramePr>
        <p:xfrm>
          <a:off x="-1536" y="1343151"/>
          <a:ext cx="9137623" cy="2174236"/>
        </p:xfrm>
        <a:graphic>
          <a:graphicData uri="http://schemas.openxmlformats.org/drawingml/2006/table">
            <a:tbl>
              <a:tblPr>
                <a:noFill/>
                <a:tableStyleId>{AF57B9CE-27B7-45A4-9341-B09BDB51A24E}</a:tableStyleId>
              </a:tblPr>
              <a:tblGrid>
                <a:gridCol w="17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8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4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16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82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82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82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826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826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826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2826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2826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2826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2826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41659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2022</a:t>
                      </a: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gridSpan="1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59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Nov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Dec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Jan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Feb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Mar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Apr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May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Jun</a:t>
                      </a:r>
                      <a:endParaRPr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Jul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Aug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Sep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Oct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Nov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Dec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427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b="1" i="0" u="none" strike="noStrike" noProof="0">
                          <a:latin typeface="Verdana"/>
                        </a:rPr>
                        <a:t>Поиск независимых респондентов и формирование фокус-группы.</a:t>
                      </a:r>
                      <a:r>
                        <a:rPr lang="ru-RU" sz="900" b="1" i="0" u="none" strike="noStrike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/>
                        </a:rPr>
                        <a:t> </a:t>
                      </a:r>
                      <a:endParaRPr sz="900" b="1" i="0" u="none" strike="noStrike" noProof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Verdana"/>
                        <a:sym typeface="Roboto"/>
                      </a:endParaRPr>
                    </a:p>
                  </a:txBody>
                  <a:tcPr marL="91425" marR="91425" marT="45700" marB="45700" anchor="ctr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noProof="0">
                          <a:solidFill>
                            <a:schemeClr val="lt1"/>
                          </a:solidFill>
                        </a:rPr>
                        <a:t>◆</a:t>
                      </a:r>
                      <a:endParaRPr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427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b="1" i="0" u="none" strike="noStrike" noProof="0">
                          <a:latin typeface="Verdana"/>
                        </a:rPr>
                        <a:t>Анализ результатов беседы и доработка продукта </a:t>
                      </a:r>
                      <a:endParaRPr sz="900" b="1">
                        <a:latin typeface="Verdana"/>
                        <a:sym typeface="Roboto"/>
                      </a:endParaRPr>
                    </a:p>
                  </a:txBody>
                  <a:tcPr marL="91425" marR="91425" marT="45700" marB="45700" anchor="ctr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noProof="0">
                          <a:solidFill>
                            <a:schemeClr val="lt1"/>
                          </a:solidFill>
                        </a:rPr>
                        <a:t>◆</a:t>
                      </a:r>
                      <a:endParaRPr lang="en-US" sz="800" b="0" i="0" u="none" strike="noStrike" noProof="0"/>
                    </a:p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</a:endParaRPr>
                    </a:p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Google Shape;258;p30">
            <a:extLst>
              <a:ext uri="{FF2B5EF4-FFF2-40B4-BE49-F238E27FC236}">
                <a16:creationId xmlns:a16="http://schemas.microsoft.com/office/drawing/2014/main" id="{A7A5FB5C-9DF7-6D38-6AB6-15380D4AF5EF}"/>
              </a:ext>
            </a:extLst>
          </p:cNvPr>
          <p:cNvSpPr txBox="1">
            <a:spLocks/>
          </p:cNvSpPr>
          <p:nvPr/>
        </p:nvSpPr>
        <p:spPr>
          <a:xfrm>
            <a:off x="1611699" y="3770581"/>
            <a:ext cx="8030269" cy="9556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ru-RU" b="1"/>
              <a:t>Результат</a:t>
            </a:r>
          </a:p>
          <a:p>
            <a:pPr>
              <a:spcBef>
                <a:spcPts val="600"/>
              </a:spcBef>
            </a:pPr>
            <a:r>
              <a:rPr lang="ru-RU" sz="1200" i="1">
                <a:latin typeface="Verdana"/>
              </a:rPr>
              <a:t>Интуитивно понятный в использовании готовый продукт, сформированный на основании результатов исследования фокус-группы</a:t>
            </a:r>
            <a:endParaRPr lang="ru-RU" i="1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959263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1"/>
          <p:cNvSpPr txBox="1">
            <a:spLocks noGrp="1"/>
          </p:cNvSpPr>
          <p:nvPr>
            <p:ph type="title"/>
          </p:nvPr>
        </p:nvSpPr>
        <p:spPr>
          <a:xfrm>
            <a:off x="1128386" y="315219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2000" b="1">
                <a:solidFill>
                  <a:schemeClr val="tx1">
                    <a:lumMod val="10000"/>
                    <a:lumOff val="90000"/>
                  </a:schemeClr>
                </a:solidFill>
                <a:latin typeface="Verdana"/>
                <a:ea typeface="Verdana"/>
                <a:cs typeface="Calibri"/>
              </a:rPr>
              <a:t>Провести таргетированную рекламную кампанию</a:t>
            </a:r>
            <a:endParaRPr lang="ru-RU" sz="2000" b="1">
              <a:solidFill>
                <a:schemeClr val="tx1">
                  <a:lumMod val="10000"/>
                  <a:lumOff val="90000"/>
                </a:schemeClr>
              </a:solidFill>
              <a:latin typeface="Verdana"/>
              <a:ea typeface="Verdana"/>
            </a:endParaRPr>
          </a:p>
        </p:txBody>
      </p:sp>
      <p:sp>
        <p:nvSpPr>
          <p:cNvPr id="433" name="Google Shape;433;p4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53</a:t>
            </a:fld>
            <a:endParaRPr/>
          </a:p>
        </p:txBody>
      </p:sp>
      <p:graphicFrame>
        <p:nvGraphicFramePr>
          <p:cNvPr id="434" name="Google Shape;434;p41"/>
          <p:cNvGraphicFramePr/>
          <p:nvPr>
            <p:extLst>
              <p:ext uri="{D42A27DB-BD31-4B8C-83A1-F6EECF244321}">
                <p14:modId xmlns:p14="http://schemas.microsoft.com/office/powerpoint/2010/main" val="2054310109"/>
              </p:ext>
            </p:extLst>
          </p:nvPr>
        </p:nvGraphicFramePr>
        <p:xfrm>
          <a:off x="-1536" y="1052010"/>
          <a:ext cx="9137638" cy="3359476"/>
        </p:xfrm>
        <a:graphic>
          <a:graphicData uri="http://schemas.openxmlformats.org/drawingml/2006/table">
            <a:tbl>
              <a:tblPr>
                <a:noFill/>
                <a:tableStyleId>{AF57B9CE-27B7-45A4-9341-B09BDB51A24E}</a:tableStyleId>
              </a:tblPr>
              <a:tblGrid>
                <a:gridCol w="17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41659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2022</a:t>
                      </a: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gridSpan="1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59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Nov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Dec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Jan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Feb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Mar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Apr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May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Jun</a:t>
                      </a:r>
                      <a:endParaRPr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Jul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Aug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Sep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Oct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Nov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Dec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427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b="1" i="0" u="none" strike="noStrike" noProof="0">
                          <a:latin typeface="Verdana"/>
                        </a:rPr>
                        <a:t>Подбор ключевых слов и фраз для размещения объявления</a:t>
                      </a:r>
                      <a:endParaRPr sz="800" b="1" i="0" u="none" strike="noStrike" noProof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Verdana"/>
                        <a:sym typeface="Roboto"/>
                      </a:endParaRPr>
                    </a:p>
                  </a:txBody>
                  <a:tcPr marL="91425" marR="91425" marT="45700" marB="45700" anchor="ctr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noProof="0">
                          <a:solidFill>
                            <a:schemeClr val="lt1"/>
                          </a:solidFill>
                        </a:rPr>
                        <a:t>◆</a:t>
                      </a:r>
                      <a:endParaRPr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427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b="1" i="0" u="none" strike="noStrike" noProof="0">
                          <a:latin typeface="Verdana"/>
                        </a:rPr>
                        <a:t>Составление интересного рекламного объявления</a:t>
                      </a:r>
                      <a:endParaRPr sz="800" b="1">
                        <a:latin typeface="Verdana"/>
                        <a:sym typeface="Roboto"/>
                      </a:endParaRPr>
                    </a:p>
                  </a:txBody>
                  <a:tcPr marL="91425" marR="91425" marT="45700" marB="45700" anchor="ctr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noProof="0">
                          <a:solidFill>
                            <a:schemeClr val="lt1"/>
                          </a:solidFill>
                        </a:rPr>
                        <a:t>◆</a:t>
                      </a:r>
                      <a:endParaRPr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427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b="1" i="0" u="none" strike="noStrike" noProof="0">
                          <a:latin typeface="Verdana"/>
                        </a:rPr>
                        <a:t>Размещение рекламы на площадках и системах. Статистический анализ эффективности рекламы</a:t>
                      </a:r>
                      <a:endParaRPr sz="800" b="1">
                        <a:latin typeface="Verdana"/>
                        <a:sym typeface="Roboto"/>
                      </a:endParaRPr>
                    </a:p>
                  </a:txBody>
                  <a:tcPr marL="91425" marR="91425" marT="45700" marB="45700" anchor="ctr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noProof="0">
                          <a:solidFill>
                            <a:schemeClr val="lt1"/>
                          </a:solidFill>
                        </a:rPr>
                        <a:t>◆</a:t>
                      </a:r>
                      <a:endParaRPr lang="en-US" sz="800" b="0" i="0" u="none" strike="noStrike" noProof="0"/>
                    </a:p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8426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b="1" i="0" u="none" strike="noStrike" noProof="0">
                          <a:latin typeface="Verdana"/>
                        </a:rPr>
                        <a:t>Продажа первых подписок</a:t>
                      </a:r>
                      <a:endParaRPr sz="800" b="1">
                        <a:latin typeface="Verdana"/>
                        <a:sym typeface="Roboto"/>
                      </a:endParaRPr>
                    </a:p>
                  </a:txBody>
                  <a:tcPr marL="91425" marR="91425" marT="45700" marB="45700" anchor="ctr">
                    <a:lnL w="0">
                      <a:noFill/>
                    </a:lnL>
                    <a:lnR w="12700">
                      <a:solidFill>
                        <a:schemeClr val="tx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noProof="0">
                          <a:solidFill>
                            <a:schemeClr val="lt1"/>
                          </a:solidFill>
                        </a:rPr>
                        <a:t>◆</a:t>
                      </a:r>
                      <a:endParaRPr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00750"/>
                  </a:ext>
                </a:extLst>
              </a:tr>
            </a:tbl>
          </a:graphicData>
        </a:graphic>
      </p:graphicFrame>
      <p:sp>
        <p:nvSpPr>
          <p:cNvPr id="3" name="Google Shape;258;p30">
            <a:extLst>
              <a:ext uri="{FF2B5EF4-FFF2-40B4-BE49-F238E27FC236}">
                <a16:creationId xmlns:a16="http://schemas.microsoft.com/office/drawing/2014/main" id="{B28A14F3-2256-50EA-11A1-14EC9B5BF1D1}"/>
              </a:ext>
            </a:extLst>
          </p:cNvPr>
          <p:cNvSpPr txBox="1">
            <a:spLocks/>
          </p:cNvSpPr>
          <p:nvPr/>
        </p:nvSpPr>
        <p:spPr>
          <a:xfrm>
            <a:off x="58945" y="4342080"/>
            <a:ext cx="9432061" cy="5998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ru-RU" b="1"/>
              <a:t>Результат</a:t>
            </a:r>
            <a:endParaRPr lang="en">
              <a:solidFill>
                <a:schemeClr val="lt1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1200" i="1">
                <a:latin typeface="Verdana"/>
              </a:rPr>
              <a:t>Привлечение новых уникальных пользователей, увеличение узнаваемости, получение первой прибыли от продажи подписок</a:t>
            </a:r>
            <a:endParaRPr lang="ru-RU" i="1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1439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1"/>
          <p:cNvSpPr txBox="1">
            <a:spLocks noGrp="1"/>
          </p:cNvSpPr>
          <p:nvPr>
            <p:ph type="title"/>
          </p:nvPr>
        </p:nvSpPr>
        <p:spPr>
          <a:xfrm>
            <a:off x="1128386" y="315219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2000" b="1">
                <a:solidFill>
                  <a:schemeClr val="tx1">
                    <a:lumMod val="10000"/>
                    <a:lumOff val="90000"/>
                  </a:schemeClr>
                </a:solidFill>
                <a:latin typeface="Verdana"/>
                <a:ea typeface="Verdana"/>
                <a:cs typeface="Calibri"/>
              </a:rPr>
              <a:t>Презентация и выпуск платформы на одноименном форуме</a:t>
            </a:r>
            <a:endParaRPr lang="ru-RU" sz="2000" b="1">
              <a:solidFill>
                <a:schemeClr val="tx1">
                  <a:lumMod val="10000"/>
                  <a:lumOff val="90000"/>
                </a:schemeClr>
              </a:solidFill>
              <a:latin typeface="Verdana"/>
            </a:endParaRPr>
          </a:p>
        </p:txBody>
      </p:sp>
      <p:sp>
        <p:nvSpPr>
          <p:cNvPr id="433" name="Google Shape;433;p4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54</a:t>
            </a:fld>
            <a:endParaRPr/>
          </a:p>
        </p:txBody>
      </p:sp>
      <p:graphicFrame>
        <p:nvGraphicFramePr>
          <p:cNvPr id="434" name="Google Shape;434;p41"/>
          <p:cNvGraphicFramePr/>
          <p:nvPr>
            <p:extLst>
              <p:ext uri="{D42A27DB-BD31-4B8C-83A1-F6EECF244321}">
                <p14:modId xmlns:p14="http://schemas.microsoft.com/office/powerpoint/2010/main" val="4023532227"/>
              </p:ext>
            </p:extLst>
          </p:nvPr>
        </p:nvGraphicFramePr>
        <p:xfrm>
          <a:off x="-1536" y="1343151"/>
          <a:ext cx="9137638" cy="2621550"/>
        </p:xfrm>
        <a:graphic>
          <a:graphicData uri="http://schemas.openxmlformats.org/drawingml/2006/table">
            <a:tbl>
              <a:tblPr>
                <a:noFill/>
                <a:tableStyleId>{AF57B9CE-27B7-45A4-9341-B09BDB51A24E}</a:tableStyleId>
              </a:tblPr>
              <a:tblGrid>
                <a:gridCol w="17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41659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2022</a:t>
                      </a: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gridSpan="1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59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Nov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Dec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Jan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Feb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Mar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Apr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May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Jun</a:t>
                      </a:r>
                      <a:endParaRPr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Jul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Aug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Sep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Oct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Nov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Dec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427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b="1" i="0" u="none" strike="noStrike" noProof="0">
                          <a:latin typeface="Verdana"/>
                        </a:rPr>
                        <a:t>Аренда площадки и подготовка оборудования; приглашение целевой аудитории</a:t>
                      </a:r>
                      <a:r>
                        <a:rPr lang="ru-RU" sz="800" b="1" i="0" u="none" strike="noStrike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/>
                        </a:rPr>
                        <a:t> </a:t>
                      </a:r>
                      <a:endParaRPr sz="800" b="1" i="0" u="none" strike="noStrike" noProof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Verdana"/>
                        <a:sym typeface="Roboto"/>
                      </a:endParaRPr>
                    </a:p>
                  </a:txBody>
                  <a:tcPr marL="91425" marR="91425" marT="45700" marB="45700" anchor="ctr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noProof="0">
                          <a:solidFill>
                            <a:schemeClr val="lt1"/>
                          </a:solidFill>
                        </a:rPr>
                        <a:t>◆</a:t>
                      </a:r>
                      <a:endParaRPr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427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b="1" i="0" u="none" strike="noStrike" noProof="0">
                          <a:latin typeface="Verdana"/>
                        </a:rPr>
                        <a:t>Презентация проекта</a:t>
                      </a:r>
                      <a:endParaRPr b="1">
                        <a:latin typeface="Verdana"/>
                        <a:sym typeface="Roboto"/>
                      </a:endParaRPr>
                    </a:p>
                  </a:txBody>
                  <a:tcPr marL="91425" marR="91425" marT="45700" marB="45700" anchor="ctr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noProof="0">
                          <a:solidFill>
                            <a:schemeClr val="lt1"/>
                          </a:solidFill>
                        </a:rPr>
                        <a:t>◆</a:t>
                      </a:r>
                      <a:endParaRPr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b="1" i="0" u="none" strike="noStrike" noProof="0">
                          <a:latin typeface="Verdana"/>
                        </a:rPr>
                        <a:t>Сбор обратной связи </a:t>
                      </a:r>
                      <a:endParaRPr b="1">
                        <a:latin typeface="Verdana"/>
                        <a:sym typeface="Roboto"/>
                      </a:endParaRPr>
                    </a:p>
                  </a:txBody>
                  <a:tcPr marL="91425" marR="91425" marT="45700" marB="45700" anchor="ctr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noProof="0">
                          <a:solidFill>
                            <a:schemeClr val="lt1"/>
                          </a:solidFill>
                        </a:rPr>
                        <a:t>◆</a:t>
                      </a:r>
                      <a:endParaRPr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Google Shape;258;p30">
            <a:extLst>
              <a:ext uri="{FF2B5EF4-FFF2-40B4-BE49-F238E27FC236}">
                <a16:creationId xmlns:a16="http://schemas.microsoft.com/office/drawing/2014/main" id="{4B4D8DD6-7E2C-4094-E369-9DA506589F27}"/>
              </a:ext>
            </a:extLst>
          </p:cNvPr>
          <p:cNvSpPr txBox="1">
            <a:spLocks/>
          </p:cNvSpPr>
          <p:nvPr/>
        </p:nvSpPr>
        <p:spPr>
          <a:xfrm>
            <a:off x="1579350" y="3986241"/>
            <a:ext cx="8030269" cy="9556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ru-RU" b="1"/>
              <a:t>Результат</a:t>
            </a:r>
          </a:p>
          <a:p>
            <a:pPr>
              <a:spcBef>
                <a:spcPts val="600"/>
              </a:spcBef>
            </a:pPr>
            <a:r>
              <a:rPr lang="ru-RU" sz="1200" i="1">
                <a:latin typeface="Verdana"/>
              </a:rPr>
              <a:t>Привлечение аудитории, увеличение прибыли</a:t>
            </a:r>
            <a:endParaRPr lang="ru-RU" i="1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756243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1"/>
          <p:cNvSpPr txBox="1">
            <a:spLocks noGrp="1"/>
          </p:cNvSpPr>
          <p:nvPr>
            <p:ph type="title"/>
          </p:nvPr>
        </p:nvSpPr>
        <p:spPr>
          <a:xfrm>
            <a:off x="1128386" y="315219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ru-RU" sz="2000" b="1">
                <a:solidFill>
                  <a:schemeClr val="tx1">
                    <a:lumMod val="10000"/>
                    <a:lumOff val="90000"/>
                  </a:schemeClr>
                </a:solidFill>
                <a:latin typeface="Verdana"/>
                <a:ea typeface="Verdana"/>
                <a:cs typeface="Calibri"/>
              </a:rPr>
              <a:t>Дальнейшая поддержка продукта и его масштабирование</a:t>
            </a:r>
            <a:endParaRPr lang="ru-RU" sz="2000" b="1">
              <a:solidFill>
                <a:schemeClr val="tx1">
                  <a:lumMod val="10000"/>
                  <a:lumOff val="90000"/>
                </a:schemeClr>
              </a:solidFill>
              <a:latin typeface="Verdana"/>
              <a:ea typeface="Verdana"/>
            </a:endParaRPr>
          </a:p>
        </p:txBody>
      </p:sp>
      <p:sp>
        <p:nvSpPr>
          <p:cNvPr id="433" name="Google Shape;433;p4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55</a:t>
            </a:fld>
            <a:endParaRPr/>
          </a:p>
        </p:txBody>
      </p:sp>
      <p:graphicFrame>
        <p:nvGraphicFramePr>
          <p:cNvPr id="434" name="Google Shape;434;p41"/>
          <p:cNvGraphicFramePr/>
          <p:nvPr>
            <p:extLst>
              <p:ext uri="{D42A27DB-BD31-4B8C-83A1-F6EECF244321}">
                <p14:modId xmlns:p14="http://schemas.microsoft.com/office/powerpoint/2010/main" val="235795636"/>
              </p:ext>
            </p:extLst>
          </p:nvPr>
        </p:nvGraphicFramePr>
        <p:xfrm>
          <a:off x="-1536" y="1343151"/>
          <a:ext cx="9137638" cy="2843623"/>
        </p:xfrm>
        <a:graphic>
          <a:graphicData uri="http://schemas.openxmlformats.org/drawingml/2006/table">
            <a:tbl>
              <a:tblPr>
                <a:noFill/>
                <a:tableStyleId>{AF57B9CE-27B7-45A4-9341-B09BDB51A24E}</a:tableStyleId>
              </a:tblPr>
              <a:tblGrid>
                <a:gridCol w="17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2826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41659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2022</a:t>
                      </a: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gridSpan="1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59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Nov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Dec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Jan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Feb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Mar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Apr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May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Jun</a:t>
                      </a:r>
                      <a:endParaRPr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Jul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Aug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Sep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Oct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Nov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</a:rPr>
                        <a:t>Dec</a:t>
                      </a:r>
                      <a:endParaRPr lang="en" sz="800">
                        <a:solidFill>
                          <a:schemeClr val="tx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427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b="1" i="0" u="none" strike="noStrike" noProof="0">
                          <a:latin typeface="Verdana"/>
                        </a:rPr>
                        <a:t>Перманентный сбор обратной связи и доработка недочётов, совершенствование </a:t>
                      </a:r>
                      <a:br>
                        <a:rPr lang="ru-RU" sz="800" b="1" i="0" u="none" strike="noStrike" noProof="0">
                          <a:latin typeface="Verdana"/>
                        </a:rPr>
                      </a:br>
                      <a:r>
                        <a:rPr lang="ru-RU" sz="800" b="1" i="0" u="none" strike="noStrike" noProof="0">
                          <a:latin typeface="Verdana"/>
                        </a:rPr>
                        <a:t>продукта</a:t>
                      </a:r>
                      <a:r>
                        <a:rPr lang="ru-RU" sz="800" b="1" i="0" u="none" strike="noStrike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/>
                        </a:rPr>
                        <a:t> </a:t>
                      </a:r>
                      <a:endParaRPr sz="800" b="1" i="0" u="none" strike="noStrike" noProof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Verdana"/>
                        <a:sym typeface="Roboto"/>
                      </a:endParaRPr>
                    </a:p>
                  </a:txBody>
                  <a:tcPr marL="91425" marR="91425" marT="45700" marB="45700" anchor="ctr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noProof="0">
                          <a:solidFill>
                            <a:schemeClr val="lt1"/>
                          </a:solidFill>
                        </a:rPr>
                        <a:t>◆</a:t>
                      </a:r>
                      <a:endParaRPr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427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b="1" i="0" u="none" strike="noStrike" noProof="0">
                          <a:latin typeface="Verdana"/>
                        </a:rPr>
                        <a:t>Повышение эффективности рекламы</a:t>
                      </a:r>
                      <a:endParaRPr sz="800" b="1">
                        <a:latin typeface="Verdana"/>
                        <a:sym typeface="Roboto"/>
                      </a:endParaRPr>
                    </a:p>
                  </a:txBody>
                  <a:tcPr marL="91425" marR="91425" marT="45700" marB="45700" anchor="ctr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noProof="0">
                          <a:solidFill>
                            <a:schemeClr val="lt1"/>
                          </a:solidFill>
                        </a:rPr>
                        <a:t>◆</a:t>
                      </a:r>
                      <a:endParaRPr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427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b="1" i="0" u="none" strike="noStrike" noProof="0">
                          <a:latin typeface="Verdana"/>
                        </a:rPr>
                        <a:t>Распространение на другие отрасли промышленности, а также заключение партнерства с другими вузами</a:t>
                      </a:r>
                      <a:endParaRPr sz="800" b="1">
                        <a:latin typeface="Verdana"/>
                        <a:sym typeface="Roboto"/>
                      </a:endParaRPr>
                    </a:p>
                  </a:txBody>
                  <a:tcPr marL="91425" marR="91425" marT="45700" marB="45700" anchor="ctr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0" i="0" u="none" strike="noStrike" noProof="0">
                        <a:solidFill>
                          <a:schemeClr val="lt1"/>
                        </a:solidFill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noProof="0">
                          <a:solidFill>
                            <a:schemeClr val="lt1"/>
                          </a:solidFill>
                        </a:rPr>
                        <a:t>◆</a:t>
                      </a:r>
                      <a:endParaRPr>
                        <a:sym typeface="Roboto"/>
                      </a:endParaRPr>
                    </a:p>
                  </a:txBody>
                  <a:tcPr marL="91425" marR="9142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Google Shape;258;p30">
            <a:extLst>
              <a:ext uri="{FF2B5EF4-FFF2-40B4-BE49-F238E27FC236}">
                <a16:creationId xmlns:a16="http://schemas.microsoft.com/office/drawing/2014/main" id="{35442BF2-B691-AAAA-8D8C-86A1AB15B179}"/>
              </a:ext>
            </a:extLst>
          </p:cNvPr>
          <p:cNvSpPr txBox="1">
            <a:spLocks/>
          </p:cNvSpPr>
          <p:nvPr/>
        </p:nvSpPr>
        <p:spPr>
          <a:xfrm>
            <a:off x="1622482" y="4147986"/>
            <a:ext cx="8030269" cy="9556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ru-RU" b="1"/>
              <a:t>Результат</a:t>
            </a:r>
          </a:p>
          <a:p>
            <a:pPr>
              <a:spcBef>
                <a:spcPts val="600"/>
              </a:spcBef>
            </a:pPr>
            <a:r>
              <a:rPr lang="ru-RU" sz="1200" i="1">
                <a:latin typeface="Verdana"/>
              </a:rPr>
              <a:t>Выход продукта за рамки ВШЭМ; повышение кол-ва заключенных договоров; увеличение числа трудоустроенных студентов с каждым годом на 10%</a:t>
            </a:r>
            <a:endParaRPr lang="ru-RU" i="1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070884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80F7F05-5F16-B90C-9E0F-62EAF3B2E0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56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F0ADB5-74A9-783E-2DA5-F1DA31415FF0}"/>
              </a:ext>
            </a:extLst>
          </p:cNvPr>
          <p:cNvSpPr txBox="1"/>
          <p:nvPr/>
        </p:nvSpPr>
        <p:spPr>
          <a:xfrm>
            <a:off x="1182872" y="212651"/>
            <a:ext cx="609378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 b="1">
                <a:latin typeface="Myriad Pro"/>
              </a:rPr>
              <a:t>Смета. Аренда сервера</a:t>
            </a:r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D5BCEF2-1639-A74E-389A-5A52C58F6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679" y="2960233"/>
            <a:ext cx="6344979" cy="1283092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1853D7C6-A435-8663-6CFF-6BB655D20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4" y="896049"/>
            <a:ext cx="6975209" cy="14547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CE1182-D724-B608-C5CB-94B13834BFCE}"/>
              </a:ext>
            </a:extLst>
          </p:cNvPr>
          <p:cNvSpPr txBox="1"/>
          <p:nvPr/>
        </p:nvSpPr>
        <p:spPr>
          <a:xfrm>
            <a:off x="7289947" y="1262616"/>
            <a:ext cx="1767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/>
              <a:t>Вариант для сметы №3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341ECB-9297-593D-9CB7-52C67C780A9A}"/>
              </a:ext>
            </a:extLst>
          </p:cNvPr>
          <p:cNvSpPr txBox="1"/>
          <p:nvPr/>
        </p:nvSpPr>
        <p:spPr>
          <a:xfrm>
            <a:off x="174509" y="3432110"/>
            <a:ext cx="262304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/>
              <a:t>Вариант для сметы №1 и №2</a:t>
            </a:r>
          </a:p>
        </p:txBody>
      </p:sp>
    </p:spTree>
    <p:extLst>
      <p:ext uri="{BB962C8B-B14F-4D97-AF65-F5344CB8AC3E}">
        <p14:creationId xmlns:p14="http://schemas.microsoft.com/office/powerpoint/2010/main" val="8503237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80F7F05-5F16-B90C-9E0F-62EAF3B2E0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57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F0ADB5-74A9-783E-2DA5-F1DA31415FF0}"/>
              </a:ext>
            </a:extLst>
          </p:cNvPr>
          <p:cNvSpPr txBox="1"/>
          <p:nvPr/>
        </p:nvSpPr>
        <p:spPr>
          <a:xfrm>
            <a:off x="1182872" y="212651"/>
            <a:ext cx="609378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 b="1">
                <a:latin typeface="Myriad Pro"/>
              </a:rPr>
              <a:t>Смета. Реклама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341ECB-9297-593D-9CB7-52C67C780A9A}"/>
              </a:ext>
            </a:extLst>
          </p:cNvPr>
          <p:cNvSpPr txBox="1"/>
          <p:nvPr/>
        </p:nvSpPr>
        <p:spPr>
          <a:xfrm>
            <a:off x="1327" y="763803"/>
            <a:ext cx="219828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/>
              <a:t>Вариант для сметы №1</a:t>
            </a:r>
          </a:p>
        </p:txBody>
      </p:sp>
      <p:pic>
        <p:nvPicPr>
          <p:cNvPr id="5" name="Рисунок 8">
            <a:extLst>
              <a:ext uri="{FF2B5EF4-FFF2-40B4-BE49-F238E27FC236}">
                <a16:creationId xmlns:a16="http://schemas.microsoft.com/office/drawing/2014/main" id="{5BA8A350-3FD8-DD24-005E-55BAA1C7F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0" y="1073558"/>
            <a:ext cx="3892409" cy="10000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A80B10-04E4-0AB6-A15F-867A43880588}"/>
              </a:ext>
            </a:extLst>
          </p:cNvPr>
          <p:cNvSpPr txBox="1"/>
          <p:nvPr/>
        </p:nvSpPr>
        <p:spPr>
          <a:xfrm>
            <a:off x="4076267" y="1071562"/>
            <a:ext cx="118196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/>
              <a:t>Найм SEO специалиста 60 000р. </a:t>
            </a:r>
          </a:p>
        </p:txBody>
      </p:sp>
      <p:pic>
        <p:nvPicPr>
          <p:cNvPr id="11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51009F4-153E-4C02-C3D9-B9A0B9145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3" y="2069703"/>
            <a:ext cx="5280313" cy="28225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CC0ECC-6136-F008-3C8E-B4D2E1360CD7}"/>
              </a:ext>
            </a:extLst>
          </p:cNvPr>
          <p:cNvSpPr txBox="1"/>
          <p:nvPr/>
        </p:nvSpPr>
        <p:spPr>
          <a:xfrm>
            <a:off x="5556972" y="1071561"/>
            <a:ext cx="3509856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/>
              <a:t>Запуск </a:t>
            </a:r>
            <a:r>
              <a:rPr lang="ru-RU" err="1"/>
              <a:t>тергетированной</a:t>
            </a:r>
            <a:r>
              <a:rPr lang="ru-RU"/>
              <a:t> рекламы в соц. сетях от 20 000 р/</a:t>
            </a:r>
            <a:r>
              <a:rPr lang="ru-RU" err="1"/>
              <a:t>мес</a:t>
            </a:r>
            <a:r>
              <a:rPr lang="ru-RU"/>
              <a:t>, что в пересчете на 9 месяцев </a:t>
            </a:r>
            <a:r>
              <a:rPr lang="ru-RU" err="1"/>
              <a:t>мin</a:t>
            </a:r>
            <a:r>
              <a:rPr lang="ru-RU"/>
              <a:t> 180 000р. Также контекстная, в сумме будет</a:t>
            </a:r>
            <a:br>
              <a:rPr lang="ru-RU"/>
            </a:br>
            <a:r>
              <a:rPr lang="ru-RU"/>
              <a:t> 340 000р. Соответственно, </a:t>
            </a:r>
            <a:r>
              <a:rPr lang="ru-RU" b="1">
                <a:solidFill>
                  <a:schemeClr val="accent1"/>
                </a:solidFill>
              </a:rPr>
              <a:t>более бюджетные сметы отличаются разным уровнем специалистов и их опытом работы</a:t>
            </a:r>
            <a:r>
              <a:rPr lang="ru-RU"/>
              <a:t>, а также </a:t>
            </a:r>
            <a:r>
              <a:rPr lang="ru-RU" b="1">
                <a:solidFill>
                  <a:schemeClr val="accent1"/>
                </a:solidFill>
              </a:rPr>
              <a:t>кол-вом площадок</a:t>
            </a:r>
            <a:r>
              <a:rPr lang="ru-RU"/>
              <a:t> для запуска рекламы</a:t>
            </a:r>
          </a:p>
        </p:txBody>
      </p:sp>
      <p:pic>
        <p:nvPicPr>
          <p:cNvPr id="13" name="Рисунок 13">
            <a:extLst>
              <a:ext uri="{FF2B5EF4-FFF2-40B4-BE49-F238E27FC236}">
                <a16:creationId xmlns:a16="http://schemas.microsoft.com/office/drawing/2014/main" id="{9A1A3C2C-ADD8-3C1B-FDED-0D91B1123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5673" y="3380387"/>
            <a:ext cx="3435927" cy="150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866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80F7F05-5F16-B90C-9E0F-62EAF3B2E0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58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F0ADB5-74A9-783E-2DA5-F1DA31415FF0}"/>
              </a:ext>
            </a:extLst>
          </p:cNvPr>
          <p:cNvSpPr txBox="1"/>
          <p:nvPr/>
        </p:nvSpPr>
        <p:spPr>
          <a:xfrm>
            <a:off x="1182872" y="212651"/>
            <a:ext cx="609378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 b="1">
                <a:latin typeface="Myriad Pro"/>
              </a:rPr>
              <a:t>Смета. Сайт</a:t>
            </a:r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A1723B19-DFC4-04E0-8663-505CE8441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3" y="736534"/>
            <a:ext cx="2492087" cy="1981910"/>
          </a:xfrm>
          <a:prstGeom prst="rect">
            <a:avLst/>
          </a:prstGeom>
        </p:spPr>
      </p:pic>
      <p:pic>
        <p:nvPicPr>
          <p:cNvPr id="8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D7C3623-382C-ADAA-F183-F9E7E9107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923" y="50243"/>
            <a:ext cx="4968586" cy="1917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B91F5B-7F1E-CDE2-C778-DDE15D5F7CB1}"/>
              </a:ext>
            </a:extLst>
          </p:cNvPr>
          <p:cNvSpPr txBox="1"/>
          <p:nvPr/>
        </p:nvSpPr>
        <p:spPr>
          <a:xfrm>
            <a:off x="2282198" y="1000767"/>
            <a:ext cx="1804306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/>
              <a:t>1 Вариант с </a:t>
            </a:r>
            <a:r>
              <a:rPr lang="ru-RU" err="1"/>
              <a:t>min</a:t>
            </a:r>
            <a:r>
              <a:rPr lang="ru-RU"/>
              <a:t> бюджетом </a:t>
            </a:r>
            <a:br>
              <a:rPr lang="ru-RU"/>
            </a:br>
            <a:r>
              <a:rPr lang="ru-RU"/>
              <a:t>500 000р и запуском в течении 2 месяцев.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ECFCF0-581F-3092-B38E-35A1782366A8}"/>
              </a:ext>
            </a:extLst>
          </p:cNvPr>
          <p:cNvSpPr txBox="1"/>
          <p:nvPr/>
        </p:nvSpPr>
        <p:spPr>
          <a:xfrm>
            <a:off x="409" y="2625870"/>
            <a:ext cx="2901672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/>
              <a:t>2 Вариант со стоимостью </a:t>
            </a:r>
            <a:br>
              <a:rPr lang="ru-RU"/>
            </a:br>
            <a:r>
              <a:rPr lang="ru-RU"/>
              <a:t>180 000 р/</a:t>
            </a:r>
            <a:r>
              <a:rPr lang="ru-RU" err="1"/>
              <a:t>мес</a:t>
            </a:r>
            <a:r>
              <a:rPr lang="ru-RU"/>
              <a:t>, итого за 5 мес. примерно от 1 млн рублей, с учетом дальнейших доработок и затрат на администрирование в среднем от 20 000р/</a:t>
            </a:r>
            <a:r>
              <a:rPr lang="ru-RU" err="1"/>
              <a:t>мес</a:t>
            </a:r>
            <a:r>
              <a:rPr lang="ru-RU"/>
              <a:t>, получаем необходимую сумму от </a:t>
            </a:r>
            <a:r>
              <a:rPr lang="ru-RU" b="1">
                <a:solidFill>
                  <a:schemeClr val="accent1"/>
                </a:solidFill>
              </a:rPr>
              <a:t>1 100 000р</a:t>
            </a:r>
            <a:r>
              <a:rPr lang="ru-RU"/>
              <a:t>.</a:t>
            </a:r>
          </a:p>
        </p:txBody>
      </p:sp>
      <p:pic>
        <p:nvPicPr>
          <p:cNvPr id="16" name="Рисунок 16">
            <a:extLst>
              <a:ext uri="{FF2B5EF4-FFF2-40B4-BE49-F238E27FC236}">
                <a16:creationId xmlns:a16="http://schemas.microsoft.com/office/drawing/2014/main" id="{4BC45CC5-91EE-AF52-6DBD-CCA22F83D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227" y="2006692"/>
            <a:ext cx="4743450" cy="718924"/>
          </a:xfrm>
          <a:prstGeom prst="rect">
            <a:avLst/>
          </a:prstGeom>
        </p:spPr>
      </p:pic>
      <p:pic>
        <p:nvPicPr>
          <p:cNvPr id="17" name="Рисунок 17">
            <a:extLst>
              <a:ext uri="{FF2B5EF4-FFF2-40B4-BE49-F238E27FC236}">
                <a16:creationId xmlns:a16="http://schemas.microsoft.com/office/drawing/2014/main" id="{CDB58183-29B9-3D07-B6B3-91AE7E0D6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991" y="2719184"/>
            <a:ext cx="2873086" cy="2129675"/>
          </a:xfrm>
          <a:prstGeom prst="rect">
            <a:avLst/>
          </a:prstGeom>
        </p:spPr>
      </p:pic>
      <p:pic>
        <p:nvPicPr>
          <p:cNvPr id="19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72C383E-EB02-FEEB-61CD-9F369C052D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741" y="2778659"/>
            <a:ext cx="3288722" cy="1006272"/>
          </a:xfrm>
          <a:prstGeom prst="rect">
            <a:avLst/>
          </a:prstGeom>
        </p:spPr>
      </p:pic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69099AC7-00E6-9DB8-EA65-04F9E8936004}"/>
              </a:ext>
            </a:extLst>
          </p:cNvPr>
          <p:cNvCxnSpPr/>
          <p:nvPr/>
        </p:nvCxnSpPr>
        <p:spPr>
          <a:xfrm flipH="1">
            <a:off x="2119745" y="980210"/>
            <a:ext cx="323851" cy="2736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305F4787-101F-695F-603C-51B9642B9574}"/>
              </a:ext>
            </a:extLst>
          </p:cNvPr>
          <p:cNvCxnSpPr/>
          <p:nvPr/>
        </p:nvCxnSpPr>
        <p:spPr>
          <a:xfrm flipV="1">
            <a:off x="2655744" y="1890278"/>
            <a:ext cx="1407968" cy="843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5954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80F7F05-5F16-B90C-9E0F-62EAF3B2E0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59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F0ADB5-74A9-783E-2DA5-F1DA31415FF0}"/>
              </a:ext>
            </a:extLst>
          </p:cNvPr>
          <p:cNvSpPr txBox="1"/>
          <p:nvPr/>
        </p:nvSpPr>
        <p:spPr>
          <a:xfrm>
            <a:off x="1182872" y="212651"/>
            <a:ext cx="609378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 b="1">
                <a:latin typeface="Myriad Pro"/>
              </a:rPr>
              <a:t>Смета. Реклама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CE1182-D724-B608-C5CB-94B13834BFCE}"/>
              </a:ext>
            </a:extLst>
          </p:cNvPr>
          <p:cNvSpPr txBox="1"/>
          <p:nvPr/>
        </p:nvSpPr>
        <p:spPr>
          <a:xfrm>
            <a:off x="224758" y="3732410"/>
            <a:ext cx="851269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100" b="1"/>
              <a:t>Вариант для сметы №3: </a:t>
            </a:r>
            <a:r>
              <a:rPr lang="ru-RU" sz="1100"/>
              <a:t>Малый охват потенциальных потребителей. Использование таргетированной рекламы и консультация с маркетологом. Самостоятельное составление рекламного плана</a:t>
            </a:r>
          </a:p>
          <a:p>
            <a:r>
              <a:rPr lang="ru-RU" sz="1100"/>
              <a:t>Использование сервера с платной защитой от </a:t>
            </a:r>
            <a:r>
              <a:rPr lang="ru-RU" sz="1100" err="1"/>
              <a:t>Ddos</a:t>
            </a:r>
            <a:r>
              <a:rPr lang="ru-RU" sz="1100"/>
              <a:t>-атак с графиком поддержки соответствующему рабочему времени.</a:t>
            </a:r>
          </a:p>
          <a:p>
            <a:r>
              <a:rPr lang="ru-RU" sz="1100"/>
              <a:t>Проведение форума без дополнительной рекламной компании.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341ECB-9297-593D-9CB7-52C67C780A9A}"/>
              </a:ext>
            </a:extLst>
          </p:cNvPr>
          <p:cNvSpPr txBox="1"/>
          <p:nvPr/>
        </p:nvSpPr>
        <p:spPr>
          <a:xfrm>
            <a:off x="222100" y="734778"/>
            <a:ext cx="8949774" cy="21159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100" b="1"/>
              <a:t>Вариант для сметы №1: </a:t>
            </a:r>
            <a:r>
              <a:rPr lang="ru-RU" sz="1100"/>
              <a:t> Наибольший охват потенциальных потребителей благодаря использованию таргетированной/контекстной/спонсорской рекламе, а также использованию возможностей продвижений ВШЭМ и найму маркетолога. </a:t>
            </a:r>
            <a:br>
              <a:rPr lang="ru-RU" sz="1100"/>
            </a:br>
            <a:r>
              <a:rPr lang="ru-RU" sz="1100"/>
              <a:t>Анализ рынка и размещение рекламы на специализированных сайтах.</a:t>
            </a:r>
            <a:br>
              <a:rPr lang="ru-RU" sz="1100"/>
            </a:br>
            <a:r>
              <a:rPr lang="ru-RU" sz="1100"/>
              <a:t>Проработанный рекламный план на несколько месяцев с учетом рисков.</a:t>
            </a:r>
          </a:p>
          <a:p>
            <a:r>
              <a:rPr lang="ru-RU" sz="1100"/>
              <a:t>Использование сервера с встроенной защитой от </a:t>
            </a:r>
            <a:r>
              <a:rPr lang="ru-RU" sz="1100" err="1"/>
              <a:t>Ddos</a:t>
            </a:r>
            <a:r>
              <a:rPr lang="ru-RU" sz="1100"/>
              <a:t> атак, с круглосуточной тех. </a:t>
            </a:r>
            <a:br>
              <a:rPr lang="ru-RU" sz="1100"/>
            </a:br>
            <a:r>
              <a:rPr lang="ru-RU" sz="1100"/>
              <a:t>Поддержкой и страховкой от бесперебойной работой.</a:t>
            </a:r>
          </a:p>
          <a:p>
            <a:r>
              <a:rPr lang="ru-RU" sz="1100"/>
              <a:t>Привлечение дизайнера и веб-разработчика </a:t>
            </a:r>
            <a:r>
              <a:rPr lang="ru-RU" sz="1100" err="1"/>
              <a:t>senior</a:t>
            </a:r>
            <a:r>
              <a:rPr lang="ru-RU" sz="1100"/>
              <a:t> уровня с опытом работы более года.</a:t>
            </a:r>
          </a:p>
          <a:p>
            <a:r>
              <a:rPr lang="ru-RU" sz="1100"/>
              <a:t>Затраты на форум включают в себя дополнительную рекламу и продвижение мероприятия, затраты на обустройство места проведения? </a:t>
            </a:r>
            <a:r>
              <a:rPr lang="ru-RU" sz="1100" err="1"/>
              <a:t>Банеры</a:t>
            </a:r>
            <a:r>
              <a:rPr lang="ru-RU" sz="1100"/>
              <a:t>/брошюры/логотипы? Аренда оборудования для проведения мероприятия</a:t>
            </a:r>
            <a:br>
              <a:rPr lang="ru-RU" sz="1100"/>
            </a:br>
            <a:br>
              <a:rPr lang="ru-RU" sz="1100"/>
            </a:br>
            <a:endParaRPr lang="ru-RU" sz="11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B6F26F-F6AC-65D7-4E87-82304CC0D905}"/>
              </a:ext>
            </a:extLst>
          </p:cNvPr>
          <p:cNvSpPr txBox="1"/>
          <p:nvPr/>
        </p:nvSpPr>
        <p:spPr>
          <a:xfrm>
            <a:off x="253414" y="2491077"/>
            <a:ext cx="8659471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100" b="1"/>
              <a:t>Вариант для сметы №2:</a:t>
            </a:r>
            <a:r>
              <a:rPr lang="ru-RU" sz="1100"/>
              <a:t> Меньший охват потенциальных потребителей в связи с использованием таргетированной рекламы. Найм маркетолога.</a:t>
            </a:r>
            <a:br>
              <a:rPr lang="ru-RU" sz="1100"/>
            </a:br>
            <a:r>
              <a:rPr lang="ru-RU" sz="1100"/>
              <a:t>Анализ рынка и размещение рекламы на специализированных сайтах. Рекламный план на несколько месяцев.</a:t>
            </a:r>
          </a:p>
          <a:p>
            <a:r>
              <a:rPr lang="ru-RU" sz="1100"/>
              <a:t>Использование аналогичного сервера.</a:t>
            </a:r>
          </a:p>
          <a:p>
            <a:r>
              <a:rPr lang="ru-RU" sz="1100"/>
              <a:t>Привлечение дизайнера и веб-разработчика </a:t>
            </a:r>
            <a:r>
              <a:rPr lang="ru-RU" sz="1100" err="1"/>
              <a:t>middle</a:t>
            </a:r>
            <a:r>
              <a:rPr lang="ru-RU" sz="1100"/>
              <a:t> уровня с опытом работы более года.</a:t>
            </a:r>
            <a:br>
              <a:rPr lang="ru-RU" sz="1100"/>
            </a:br>
            <a:r>
              <a:rPr lang="ru-RU" sz="1100"/>
              <a:t>В данном случае затраты на форму аналогичны, за исключением трат на внутреннее обустройство места проведения.</a:t>
            </a:r>
          </a:p>
          <a:p>
            <a:endParaRPr lang="ru-RU" sz="1100"/>
          </a:p>
          <a:p>
            <a:endParaRPr lang="ru-RU" sz="1100"/>
          </a:p>
        </p:txBody>
      </p:sp>
    </p:spTree>
    <p:extLst>
      <p:ext uri="{BB962C8B-B14F-4D97-AF65-F5344CB8AC3E}">
        <p14:creationId xmlns:p14="http://schemas.microsoft.com/office/powerpoint/2010/main" val="960969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>
            <a:extLst>
              <a:ext uri="{FF2B5EF4-FFF2-40B4-BE49-F238E27FC236}">
                <a16:creationId xmlns:a16="http://schemas.microsoft.com/office/drawing/2014/main" id="{5F963044-3FF3-9D14-9C26-DCBE88B96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049" y="729404"/>
            <a:ext cx="4648200" cy="3574274"/>
          </a:xfrm>
          <a:prstGeom prst="rect">
            <a:avLst/>
          </a:prstGeom>
        </p:spPr>
      </p:pic>
      <p:sp>
        <p:nvSpPr>
          <p:cNvPr id="269" name="Google Shape;269;p31"/>
          <p:cNvSpPr txBox="1">
            <a:spLocks noGrp="1"/>
          </p:cNvSpPr>
          <p:nvPr>
            <p:ph type="body" idx="1"/>
          </p:nvPr>
        </p:nvSpPr>
        <p:spPr>
          <a:xfrm>
            <a:off x="1123950" y="4406300"/>
            <a:ext cx="6737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ru-RU" b="1">
                <a:latin typeface="Myriad Pro"/>
              </a:rPr>
              <a:t>Результаты опроса студентов по текущим проблемам </a:t>
            </a:r>
            <a:br>
              <a:rPr lang="ru-RU" b="1">
                <a:latin typeface="Myriad Pro"/>
              </a:rPr>
            </a:br>
            <a:r>
              <a:rPr lang="ru-RU" b="1">
                <a:latin typeface="Myriad Pro"/>
              </a:rPr>
              <a:t>(Всего 87 опрошенных ) </a:t>
            </a:r>
            <a:endParaRPr lang="ru-RU"/>
          </a:p>
        </p:txBody>
      </p:sp>
      <p:sp>
        <p:nvSpPr>
          <p:cNvPr id="270" name="Google Shape;270;p3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6" name="Google Shape;258;p30">
            <a:extLst>
              <a:ext uri="{FF2B5EF4-FFF2-40B4-BE49-F238E27FC236}">
                <a16:creationId xmlns:a16="http://schemas.microsoft.com/office/drawing/2014/main" id="{6E77D291-2987-93E2-4232-DDCA353B2AC1}"/>
              </a:ext>
            </a:extLst>
          </p:cNvPr>
          <p:cNvSpPr txBox="1">
            <a:spLocks/>
          </p:cNvSpPr>
          <p:nvPr/>
        </p:nvSpPr>
        <p:spPr>
          <a:xfrm>
            <a:off x="2062676" y="122474"/>
            <a:ext cx="6907174" cy="79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  <a:defRPr sz="18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>
              <a:spcBef>
                <a:spcPts val="600"/>
              </a:spcBef>
            </a:pPr>
            <a:r>
              <a:rPr lang="ru-RU" b="1">
                <a:solidFill>
                  <a:schemeClr val="tx1"/>
                </a:solidFill>
                <a:latin typeface="Myriad Pro"/>
              </a:rPr>
              <a:t>Считаете ли Вы, что компетенции в Вашем резюме должны быть подтверждены?</a:t>
            </a:r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18D6C4A-F262-DA6C-44EF-235AA46AB0C1}"/>
              </a:ext>
            </a:extLst>
          </p:cNvPr>
          <p:cNvCxnSpPr>
            <a:cxnSpLocks/>
          </p:cNvCxnSpPr>
          <p:nvPr/>
        </p:nvCxnSpPr>
        <p:spPr>
          <a:xfrm>
            <a:off x="3804899" y="-1337710"/>
            <a:ext cx="760534" cy="58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904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3">
            <a:extLst>
              <a:ext uri="{FF2B5EF4-FFF2-40B4-BE49-F238E27FC236}">
                <a16:creationId xmlns:a16="http://schemas.microsoft.com/office/drawing/2014/main" id="{D2DD7AF9-5DD9-9288-111D-3D4254889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387" y="991362"/>
            <a:ext cx="4878237" cy="3281047"/>
          </a:xfrm>
          <a:prstGeom prst="rect">
            <a:avLst/>
          </a:prstGeom>
        </p:spPr>
      </p:pic>
      <p:sp>
        <p:nvSpPr>
          <p:cNvPr id="269" name="Google Shape;269;p31"/>
          <p:cNvSpPr txBox="1">
            <a:spLocks noGrp="1"/>
          </p:cNvSpPr>
          <p:nvPr>
            <p:ph type="body" idx="1"/>
          </p:nvPr>
        </p:nvSpPr>
        <p:spPr>
          <a:xfrm>
            <a:off x="1123950" y="4406300"/>
            <a:ext cx="6737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ru-RU" b="1">
                <a:solidFill>
                  <a:schemeClr val="bg1"/>
                </a:solidFill>
                <a:latin typeface="Myriad Pro"/>
              </a:rPr>
              <a:t>Результаты опроса промышленности по текущим проблемам (Всего 25 опрошенных) </a:t>
            </a:r>
            <a:endParaRPr lang="ru-RU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270" name="Google Shape;270;p3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3" name="Google Shape;258;p30">
            <a:extLst>
              <a:ext uri="{FF2B5EF4-FFF2-40B4-BE49-F238E27FC236}">
                <a16:creationId xmlns:a16="http://schemas.microsoft.com/office/drawing/2014/main" id="{F5DCEEFA-4E86-5368-8049-5AEE4514E3AD}"/>
              </a:ext>
            </a:extLst>
          </p:cNvPr>
          <p:cNvSpPr txBox="1">
            <a:spLocks/>
          </p:cNvSpPr>
          <p:nvPr/>
        </p:nvSpPr>
        <p:spPr>
          <a:xfrm>
            <a:off x="1241539" y="125091"/>
            <a:ext cx="7621550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  <a:defRPr sz="18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>
              <a:spcBef>
                <a:spcPts val="600"/>
              </a:spcBef>
            </a:pPr>
            <a:r>
              <a:rPr lang="ru-RU" b="1">
                <a:solidFill>
                  <a:schemeClr val="tx1"/>
                </a:solidFill>
                <a:latin typeface="Myriad Pro"/>
              </a:rPr>
              <a:t>Считаете ли Вы, что Ваша компания испытывает нехватку кадров на данный момент?</a:t>
            </a:r>
            <a:endParaRPr lang="ru-RU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18D6C4A-F262-DA6C-44EF-235AA46AB0C1}"/>
              </a:ext>
            </a:extLst>
          </p:cNvPr>
          <p:cNvCxnSpPr>
            <a:cxnSpLocks/>
          </p:cNvCxnSpPr>
          <p:nvPr/>
        </p:nvCxnSpPr>
        <p:spPr>
          <a:xfrm>
            <a:off x="3804899" y="-1337710"/>
            <a:ext cx="760534" cy="58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566B5DF-1F43-034E-F9F1-8A4E4B536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193" y="3541494"/>
            <a:ext cx="1214381" cy="616946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D97D0F4F-38C5-A9AF-D150-A59A60C396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5034" y="2592408"/>
            <a:ext cx="1197855" cy="951466"/>
          </a:xfrm>
          <a:prstGeom prst="rect">
            <a:avLst/>
          </a:prstGeom>
        </p:spPr>
      </p:pic>
      <p:pic>
        <p:nvPicPr>
          <p:cNvPr id="7" name="Рисунок 7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AD118554-88F1-34D5-AC03-8CF2F5708B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5581" y="1826390"/>
            <a:ext cx="1187528" cy="553598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EECA002F-12F2-6164-037B-ACA9D62F78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651" y="993325"/>
            <a:ext cx="1057161" cy="1104212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F30190B9-4832-4A15-C9E9-F2258B1F7E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8500" y="769461"/>
            <a:ext cx="1275088" cy="569320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1A61B1BA-F9C5-CE1C-06A7-44B8915A16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259" y="2543002"/>
            <a:ext cx="1547756" cy="616027"/>
          </a:xfrm>
          <a:prstGeom prst="rect">
            <a:avLst/>
          </a:prstGeom>
        </p:spPr>
      </p:pic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85CEC88C-53DC-5F17-F939-781CB7B8E7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47137" y="3458263"/>
            <a:ext cx="897760" cy="89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1705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>
            <a:extLst>
              <a:ext uri="{FF2B5EF4-FFF2-40B4-BE49-F238E27FC236}">
                <a16:creationId xmlns:a16="http://schemas.microsoft.com/office/drawing/2014/main" id="{DAA068E7-953E-4199-0C8B-5B1D4A28F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340" y="879316"/>
            <a:ext cx="4846320" cy="3422967"/>
          </a:xfrm>
          <a:prstGeom prst="rect">
            <a:avLst/>
          </a:prstGeom>
        </p:spPr>
      </p:pic>
      <p:sp>
        <p:nvSpPr>
          <p:cNvPr id="269" name="Google Shape;269;p31"/>
          <p:cNvSpPr txBox="1">
            <a:spLocks noGrp="1"/>
          </p:cNvSpPr>
          <p:nvPr>
            <p:ph type="body" idx="1"/>
          </p:nvPr>
        </p:nvSpPr>
        <p:spPr>
          <a:xfrm>
            <a:off x="710885" y="4397141"/>
            <a:ext cx="7441126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b="1">
                <a:solidFill>
                  <a:schemeClr val="bg1"/>
                </a:solidFill>
                <a:latin typeface="Myriad Pro"/>
              </a:rPr>
              <a:t>     Результаты опроса промышленности по текущим проблемам </a:t>
            </a:r>
            <a:br>
              <a:rPr lang="ru-RU" b="1">
                <a:solidFill>
                  <a:schemeClr val="bg1"/>
                </a:solidFill>
                <a:latin typeface="Myriad Pro"/>
              </a:rPr>
            </a:br>
            <a:r>
              <a:rPr lang="ru-RU" b="1">
                <a:solidFill>
                  <a:schemeClr val="bg1"/>
                </a:solidFill>
                <a:latin typeface="Myriad Pro"/>
              </a:rPr>
              <a:t>(Всего 25 опрошенных) 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270" name="Google Shape;270;p3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6" name="Google Shape;258;p30">
            <a:extLst>
              <a:ext uri="{FF2B5EF4-FFF2-40B4-BE49-F238E27FC236}">
                <a16:creationId xmlns:a16="http://schemas.microsoft.com/office/drawing/2014/main" id="{6E77D291-2987-93E2-4232-DDCA353B2AC1}"/>
              </a:ext>
            </a:extLst>
          </p:cNvPr>
          <p:cNvSpPr txBox="1">
            <a:spLocks/>
          </p:cNvSpPr>
          <p:nvPr/>
        </p:nvSpPr>
        <p:spPr>
          <a:xfrm>
            <a:off x="2287195" y="54439"/>
            <a:ext cx="6444532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  <a:defRPr sz="18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>
              <a:spcBef>
                <a:spcPts val="600"/>
              </a:spcBef>
            </a:pPr>
            <a:r>
              <a:rPr lang="ru-RU" b="1">
                <a:solidFill>
                  <a:schemeClr val="tx1"/>
                </a:solidFill>
                <a:latin typeface="Myriad Pro"/>
              </a:rPr>
              <a:t>Как часто компетенции, написанные в резюме, не соотносятся с действительностью?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18D6C4A-F262-DA6C-44EF-235AA46AB0C1}"/>
              </a:ext>
            </a:extLst>
          </p:cNvPr>
          <p:cNvCxnSpPr>
            <a:cxnSpLocks/>
          </p:cNvCxnSpPr>
          <p:nvPr/>
        </p:nvCxnSpPr>
        <p:spPr>
          <a:xfrm>
            <a:off x="3804899" y="-1337710"/>
            <a:ext cx="760534" cy="58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B839062-0627-50DF-4E22-608C45EB8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193" y="3541494"/>
            <a:ext cx="1214381" cy="616946"/>
          </a:xfrm>
          <a:prstGeom prst="rect">
            <a:avLst/>
          </a:prstGeom>
        </p:spPr>
      </p:pic>
      <p:pic>
        <p:nvPicPr>
          <p:cNvPr id="9" name="Рисунок 6">
            <a:extLst>
              <a:ext uri="{FF2B5EF4-FFF2-40B4-BE49-F238E27FC236}">
                <a16:creationId xmlns:a16="http://schemas.microsoft.com/office/drawing/2014/main" id="{419641FE-C2AF-BD8B-94DB-64900B048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5034" y="2592408"/>
            <a:ext cx="1197855" cy="951466"/>
          </a:xfrm>
          <a:prstGeom prst="rect">
            <a:avLst/>
          </a:prstGeom>
        </p:spPr>
      </p:pic>
      <p:pic>
        <p:nvPicPr>
          <p:cNvPr id="11" name="Рисунок 7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27E861C1-34A6-DBC8-15C2-EBBB4A233F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5581" y="1826390"/>
            <a:ext cx="1187528" cy="553598"/>
          </a:xfrm>
          <a:prstGeom prst="rect">
            <a:avLst/>
          </a:prstGeom>
        </p:spPr>
      </p:pic>
      <p:pic>
        <p:nvPicPr>
          <p:cNvPr id="14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01FDD81-0133-33D4-F080-C2AE0E3F1D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651" y="993325"/>
            <a:ext cx="1057161" cy="1104212"/>
          </a:xfrm>
          <a:prstGeom prst="rect">
            <a:avLst/>
          </a:prstGeom>
        </p:spPr>
      </p:pic>
      <p:pic>
        <p:nvPicPr>
          <p:cNvPr id="16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4D2BA82-B1D8-3B10-1B1E-A3F94B79FE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8500" y="769461"/>
            <a:ext cx="1275088" cy="569320"/>
          </a:xfrm>
          <a:prstGeom prst="rect">
            <a:avLst/>
          </a:prstGeom>
        </p:spPr>
      </p:pic>
      <p:pic>
        <p:nvPicPr>
          <p:cNvPr id="18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A43377F-EA4A-C8C4-6557-C52C4FE3ED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259" y="2543002"/>
            <a:ext cx="1547756" cy="616027"/>
          </a:xfrm>
          <a:prstGeom prst="rect">
            <a:avLst/>
          </a:prstGeom>
        </p:spPr>
      </p:pic>
      <p:pic>
        <p:nvPicPr>
          <p:cNvPr id="20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EEB32DD-0B69-72C6-55FA-7EEE7C6BB3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5117" y="3481123"/>
            <a:ext cx="897760" cy="89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14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6" name="Google Shape;258;p30">
            <a:extLst>
              <a:ext uri="{FF2B5EF4-FFF2-40B4-BE49-F238E27FC236}">
                <a16:creationId xmlns:a16="http://schemas.microsoft.com/office/drawing/2014/main" id="{6E77D291-2987-93E2-4232-DDCA353B2AC1}"/>
              </a:ext>
            </a:extLst>
          </p:cNvPr>
          <p:cNvSpPr txBox="1">
            <a:spLocks/>
          </p:cNvSpPr>
          <p:nvPr/>
        </p:nvSpPr>
        <p:spPr>
          <a:xfrm>
            <a:off x="1600035" y="54439"/>
            <a:ext cx="7444656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  <a:defRPr sz="18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>
              <a:spcBef>
                <a:spcPts val="600"/>
              </a:spcBef>
            </a:pPr>
            <a:r>
              <a:rPr lang="ru-RU" b="1">
                <a:solidFill>
                  <a:schemeClr val="tx1"/>
                </a:solidFill>
                <a:latin typeface="Myriad Pro"/>
              </a:rPr>
              <a:t>Хотели бы Вы, чтобы компетенции и достижения, представленные в резюме, были официально подтверждены?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18D6C4A-F262-DA6C-44EF-235AA46AB0C1}"/>
              </a:ext>
            </a:extLst>
          </p:cNvPr>
          <p:cNvCxnSpPr>
            <a:cxnSpLocks/>
          </p:cNvCxnSpPr>
          <p:nvPr/>
        </p:nvCxnSpPr>
        <p:spPr>
          <a:xfrm>
            <a:off x="3804899" y="-1337710"/>
            <a:ext cx="760534" cy="58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84CC455-2FEB-2C67-D992-40E370ACEF5B}"/>
              </a:ext>
            </a:extLst>
          </p:cNvPr>
          <p:cNvSpPr txBox="1"/>
          <p:nvPr/>
        </p:nvSpPr>
        <p:spPr>
          <a:xfrm>
            <a:off x="2743200" y="1287780"/>
            <a:ext cx="508254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2000"/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EFCDB00F-1308-8013-5CED-F68DF8B0C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46369"/>
            <a:ext cx="4206240" cy="3397422"/>
          </a:xfrm>
          <a:prstGeom prst="rect">
            <a:avLst/>
          </a:prstGeom>
        </p:spPr>
      </p:pic>
      <p:pic>
        <p:nvPicPr>
          <p:cNvPr id="13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4D3CB11-B55C-7D3B-B23C-46B1EA9F1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193" y="3541494"/>
            <a:ext cx="1214381" cy="616946"/>
          </a:xfrm>
          <a:prstGeom prst="rect">
            <a:avLst/>
          </a:prstGeom>
        </p:spPr>
      </p:pic>
      <p:pic>
        <p:nvPicPr>
          <p:cNvPr id="15" name="Рисунок 6">
            <a:extLst>
              <a:ext uri="{FF2B5EF4-FFF2-40B4-BE49-F238E27FC236}">
                <a16:creationId xmlns:a16="http://schemas.microsoft.com/office/drawing/2014/main" id="{720AB65A-1F13-403E-AC31-5E6DCF9FC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5034" y="2592408"/>
            <a:ext cx="1197855" cy="951466"/>
          </a:xfrm>
          <a:prstGeom prst="rect">
            <a:avLst/>
          </a:prstGeom>
        </p:spPr>
      </p:pic>
      <p:pic>
        <p:nvPicPr>
          <p:cNvPr id="17" name="Рисунок 7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983438BD-F006-A3A8-72FF-A738FCE42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5581" y="1826390"/>
            <a:ext cx="1187528" cy="553598"/>
          </a:xfrm>
          <a:prstGeom prst="rect">
            <a:avLst/>
          </a:prstGeom>
        </p:spPr>
      </p:pic>
      <p:pic>
        <p:nvPicPr>
          <p:cNvPr id="1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19528FB-208B-E4E8-E06C-B956C8DDBD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651" y="993325"/>
            <a:ext cx="1057161" cy="1104212"/>
          </a:xfrm>
          <a:prstGeom prst="rect">
            <a:avLst/>
          </a:prstGeom>
        </p:spPr>
      </p:pic>
      <p:pic>
        <p:nvPicPr>
          <p:cNvPr id="21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486EDA8-F824-5539-51FC-D608C40065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8500" y="769461"/>
            <a:ext cx="1275088" cy="569320"/>
          </a:xfrm>
          <a:prstGeom prst="rect">
            <a:avLst/>
          </a:prstGeom>
        </p:spPr>
      </p:pic>
      <p:pic>
        <p:nvPicPr>
          <p:cNvPr id="23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2D38D44-BFCC-C6E3-6DCF-70A64B6930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259" y="2543002"/>
            <a:ext cx="1547756" cy="616027"/>
          </a:xfrm>
          <a:prstGeom prst="rect">
            <a:avLst/>
          </a:prstGeom>
        </p:spPr>
      </p:pic>
      <p:pic>
        <p:nvPicPr>
          <p:cNvPr id="25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5BEBE97-4BA7-747A-BA08-6B72BBFD79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5117" y="3481123"/>
            <a:ext cx="897760" cy="895121"/>
          </a:xfrm>
          <a:prstGeom prst="rect">
            <a:avLst/>
          </a:prstGeom>
        </p:spPr>
      </p:pic>
      <p:sp>
        <p:nvSpPr>
          <p:cNvPr id="7" name="Google Shape;269;p31">
            <a:extLst>
              <a:ext uri="{FF2B5EF4-FFF2-40B4-BE49-F238E27FC236}">
                <a16:creationId xmlns:a16="http://schemas.microsoft.com/office/drawing/2014/main" id="{71285111-BC37-C7F5-4A4C-20A4D3B3C820}"/>
              </a:ext>
            </a:extLst>
          </p:cNvPr>
          <p:cNvSpPr txBox="1">
            <a:spLocks/>
          </p:cNvSpPr>
          <p:nvPr/>
        </p:nvSpPr>
        <p:spPr>
          <a:xfrm>
            <a:off x="803920" y="4377205"/>
            <a:ext cx="7441126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  <a:defRPr sz="18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b="1">
                <a:solidFill>
                  <a:schemeClr val="bg1"/>
                </a:solidFill>
                <a:latin typeface="Myriad Pro"/>
              </a:rPr>
              <a:t>Результаты опроса промышленности по текущим проблемам </a:t>
            </a:r>
            <a:br>
              <a:rPr lang="ru-RU" b="1">
                <a:solidFill>
                  <a:schemeClr val="bg1"/>
                </a:solidFill>
                <a:latin typeface="Myriad Pro"/>
              </a:rPr>
            </a:br>
            <a:r>
              <a:rPr lang="ru-RU" b="1">
                <a:solidFill>
                  <a:schemeClr val="bg1"/>
                </a:solidFill>
                <a:latin typeface="Myriad Pro"/>
              </a:rPr>
              <a:t>(Всего 25 опрошенных) </a:t>
            </a:r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87939"/>
      </p:ext>
    </p:extLst>
  </p:cSld>
  <p:clrMapOvr>
    <a:masterClrMapping/>
  </p:clrMapOvr>
</p:sld>
</file>

<file path=ppt/theme/theme1.xml><?xml version="1.0" encoding="utf-8"?>
<a:theme xmlns:a="http://schemas.openxmlformats.org/drawingml/2006/main" name="William template">
  <a:themeElements>
    <a:clrScheme name="Custom 347">
      <a:dk1>
        <a:srgbClr val="222222"/>
      </a:dk1>
      <a:lt1>
        <a:srgbClr val="FFFFFF"/>
      </a:lt1>
      <a:dk2>
        <a:srgbClr val="666666"/>
      </a:dk2>
      <a:lt2>
        <a:srgbClr val="F3F3F3"/>
      </a:lt2>
      <a:accent1>
        <a:srgbClr val="FF8700"/>
      </a:accent1>
      <a:accent2>
        <a:srgbClr val="FFB840"/>
      </a:accent2>
      <a:accent3>
        <a:srgbClr val="333333"/>
      </a:accent3>
      <a:accent4>
        <a:srgbClr val="9B9796"/>
      </a:accent4>
      <a:accent5>
        <a:srgbClr val="C9C3BD"/>
      </a:accent5>
      <a:accent6>
        <a:srgbClr val="96C94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Экран (16:9)</PresentationFormat>
  <Slides>59</Slides>
  <Notes>40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William template</vt:lpstr>
      <vt:lpstr>Цифровая платформа            «UPdate» </vt:lpstr>
      <vt:lpstr>Команда проекта</vt:lpstr>
      <vt:lpstr>1. Проблематика</vt:lpstr>
      <vt:lpstr>Актуальные проблемы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 Концепт</vt:lpstr>
      <vt:lpstr>Презентация PowerPoint</vt:lpstr>
      <vt:lpstr>Презентация PowerPoint</vt:lpstr>
      <vt:lpstr>3. Решение</vt:lpstr>
      <vt:lpstr>Решение актуальных проблем</vt:lpstr>
      <vt:lpstr>4. Цифровая  платформа</vt:lpstr>
      <vt:lpstr>Главная страница</vt:lpstr>
      <vt:lpstr>Главная страница</vt:lpstr>
      <vt:lpstr>Главная страница</vt:lpstr>
      <vt:lpstr>Страница студента/научного сотрудника </vt:lpstr>
      <vt:lpstr>Страница студента/научного сотрудника  </vt:lpstr>
      <vt:lpstr>Страница компании </vt:lpstr>
      <vt:lpstr>Коммерциализация </vt:lpstr>
      <vt:lpstr> </vt:lpstr>
      <vt:lpstr>Презентация PowerPoint</vt:lpstr>
      <vt:lpstr>Презентация PowerPoint</vt:lpstr>
      <vt:lpstr>5. Этапы реализации и результаты</vt:lpstr>
      <vt:lpstr>Диаграмма Ганта</vt:lpstr>
      <vt:lpstr>Результаты проекта</vt:lpstr>
      <vt:lpstr>Перечень уникальных результатов</vt:lpstr>
      <vt:lpstr> </vt:lpstr>
      <vt:lpstr> </vt:lpstr>
      <vt:lpstr>6. Финансирование</vt:lpstr>
      <vt:lpstr> </vt:lpstr>
      <vt:lpstr>Внешние привлеченные средства </vt:lpstr>
      <vt:lpstr>Спасибо за внимание!</vt:lpstr>
      <vt:lpstr>Приложение</vt:lpstr>
      <vt:lpstr>Риски проекта </vt:lpstr>
      <vt:lpstr>Партнеры внутри Политеха </vt:lpstr>
      <vt:lpstr>Внешние партнеры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Формирование структуры цифровой платформы и создание первоначального продукта </vt:lpstr>
      <vt:lpstr>Собрать пул академических и индустриальных партнеров,  заинтересованных в использовании платформы </vt:lpstr>
      <vt:lpstr>Создание фокус-группы и доведение продукта до товарного вида</vt:lpstr>
      <vt:lpstr>Провести таргетированную рекламную кампанию</vt:lpstr>
      <vt:lpstr>Презентация и выпуск платформы на одноименном форуме</vt:lpstr>
      <vt:lpstr>Дальнейшая поддержка продукта и его масштабирование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Цифровая платформа  «UPdate»</dc:title>
  <cp:revision>1</cp:revision>
  <dcterms:modified xsi:type="dcterms:W3CDTF">2022-12-11T23:31:53Z</dcterms:modified>
</cp:coreProperties>
</file>