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5143500" type="screen16x9"/>
  <p:notesSz cx="6858000" cy="9144000"/>
  <p:embeddedFontLst>
    <p:embeddedFont>
      <p:font typeface="PT Sans Caption" panose="020B0603020203020204" pitchFamily="34" charset="-52"/>
      <p:regular r:id="rId8"/>
      <p:bold r:id="rId9"/>
    </p:embeddedFont>
    <p:embeddedFont>
      <p:font typeface="Rubik" panose="020B0604020202020204" charset="-79"/>
      <p:regular r:id="rId10"/>
      <p:bold r:id="rId11"/>
      <p:italic r:id="rId12"/>
      <p:boldItalic r:id="rId13"/>
    </p:embeddedFont>
    <p:embeddedFont>
      <p:font typeface="PT Sans" panose="020B0503020203020204" pitchFamily="34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0/JKCakiyNqc2h8GvJKeDLGQV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customschemas.google.com/relationships/presentationmetadata" Target="metadata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a2c1ecf6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1a2c1ecf6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ed0bf40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1bed0bf40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41874740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541874740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418747403_0_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g25418747403_0_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youtube.com/watch?v=4XUfctQNp2k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watch?v=j30VfAev_78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s://www.youtube.com/watch?v=6BZbylYrjl4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3136525" y="2287050"/>
            <a:ext cx="587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434343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930400" y="1507450"/>
            <a:ext cx="41136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600">
                <a:solidFill>
                  <a:srgbClr val="434343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Немного жизненных историй или как нас военные гоняли</a:t>
            </a:r>
            <a:endParaRPr sz="2100" b="0" i="0" u="none" strike="noStrike" cap="none">
              <a:solidFill>
                <a:srgbClr val="434343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427700" y="3974700"/>
            <a:ext cx="26163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Маркова</a:t>
            </a:r>
            <a:r>
              <a:rPr lang="ru-RU" sz="1900" b="0" i="0" u="none" strike="noStrike" cap="none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Анастасия Андреевна</a:t>
            </a:r>
            <a:endParaRPr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+7 (906) 269-49-14</a:t>
            </a:r>
            <a:endParaRPr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markova_aa@spbstu.ru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a2c1ecf694_0_0"/>
          <p:cNvSpPr txBox="1"/>
          <p:nvPr/>
        </p:nvSpPr>
        <p:spPr>
          <a:xfrm>
            <a:off x="552150" y="0"/>
            <a:ext cx="750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 себе</a:t>
            </a:r>
            <a:endParaRPr sz="21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3" name="Google Shape;63;g1a2c1ecf694_0_0"/>
          <p:cNvPicPr preferRelativeResize="0"/>
          <p:nvPr/>
        </p:nvPicPr>
        <p:blipFill rotWithShape="1">
          <a:blip r:embed="rId3">
            <a:alphaModFix/>
          </a:blip>
          <a:srcRect l="62018" t="89986" r="26769" b="1601"/>
          <a:stretch/>
        </p:blipFill>
        <p:spPr>
          <a:xfrm>
            <a:off x="7924950" y="4710900"/>
            <a:ext cx="1025026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a2c1ecf694_0_0"/>
          <p:cNvPicPr preferRelativeResize="0"/>
          <p:nvPr/>
        </p:nvPicPr>
        <p:blipFill rotWithShape="1">
          <a:blip r:embed="rId3">
            <a:alphaModFix/>
          </a:blip>
          <a:srcRect l="2914" t="1" r="87884" b="85335"/>
          <a:stretch/>
        </p:blipFill>
        <p:spPr>
          <a:xfrm>
            <a:off x="0" y="0"/>
            <a:ext cx="51502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a2c1ecf694_0_0"/>
          <p:cNvSpPr txBox="1"/>
          <p:nvPr/>
        </p:nvSpPr>
        <p:spPr>
          <a:xfrm>
            <a:off x="3" y="-9950"/>
            <a:ext cx="31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3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a2c1ecf694_0_0"/>
          <p:cNvSpPr txBox="1"/>
          <p:nvPr/>
        </p:nvSpPr>
        <p:spPr>
          <a:xfrm>
            <a:off x="45175" y="574650"/>
            <a:ext cx="5121000" cy="3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latin typeface="PT Sans"/>
                <a:ea typeface="PT Sans"/>
                <a:cs typeface="PT Sans"/>
                <a:sym typeface="PT Sans"/>
              </a:rPr>
              <a:t>Анастасия Маркова</a:t>
            </a:r>
            <a:endParaRPr sz="1600" b="1"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2984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PT Sans"/>
              <a:buChar char="●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Бакалавриат: кафедра Космических исследований, ФизТех/ИФНиТ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●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Магистратура: “Механика и цифровое производство”, ТеорМех ФизМех/ИПММ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●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Фаблаб Политех: куратор волонтеров, лазерные/фрезерные станки, обучение, мероприятия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●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ЦТП: образовательные проекты, мероприятия, PrM, административные задачи, курирую проекты Приоритета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●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Проекты Приоритет-2030: 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9144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○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Разработка единой информационной (сетецентрической) системы, развертываемой за счет применения спутниковых технологий, в обеспечение интеграции беспилотного транспорта в существующие и перспективные транспортные сети для обеспечения развития комфортной среды для человека (2021г.). 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9144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○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Создание действующего прототипа центра управления полетами и беспилотным транспортом, а также сопутствующей инфраструктуры (2022г.).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  <a:p>
            <a:pPr marL="91440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PT Sans"/>
              <a:buChar char="○"/>
            </a:pPr>
            <a:r>
              <a:rPr lang="ru-RU" sz="1100">
                <a:latin typeface="PT Sans"/>
                <a:ea typeface="PT Sans"/>
                <a:cs typeface="PT Sans"/>
                <a:sym typeface="PT Sans"/>
              </a:rPr>
              <a:t>Образовательные робототехнические наборы (2023г.).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7" name="Google Shape;67;g1a2c1ecf69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000" y="674350"/>
            <a:ext cx="3326802" cy="24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ed0bf408f_0_0"/>
          <p:cNvSpPr txBox="1"/>
          <p:nvPr/>
        </p:nvSpPr>
        <p:spPr>
          <a:xfrm>
            <a:off x="521700" y="0"/>
            <a:ext cx="86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2021 год: Соревнования в рамках ПМЭФ, ИнтЭРА-2022, Multirobothlon</a:t>
            </a:r>
            <a:endParaRPr sz="18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g1bed0bf408f_0_0"/>
          <p:cNvSpPr txBox="1"/>
          <p:nvPr/>
        </p:nvSpPr>
        <p:spPr>
          <a:xfrm>
            <a:off x="103650" y="383650"/>
            <a:ext cx="47526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marR="0" lvl="0" indent="-1534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T Sans"/>
              <a:buAutoNum type="arabicPeriod"/>
            </a:pPr>
            <a:r>
              <a:rPr lang="ru-RU" sz="1000" b="0" i="0" u="sng" strike="noStrike" cap="non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1 этап «Multirobothlon» в рамках ПМЭФ</a:t>
            </a:r>
            <a:r>
              <a:rPr lang="ru-RU" sz="10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89998" marR="0" lvl="0" indent="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Поставленная задача: разработка полезной нагрузки для последующей сборки мусора несколькими аппаратами. </a:t>
            </a: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2.    </a:t>
            </a:r>
            <a:r>
              <a:rPr lang="ru-RU" sz="1000" u="sng"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 этап «Multirobothlon»</a:t>
            </a: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26999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Соревнования проводились совместно с компанией Геоскан. Задача стояла в разработке полезной нагрузки для сбора мусора в акватории. Навигация обеспечивалась при поддержке с воздуха.  </a:t>
            </a: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3.    </a:t>
            </a:r>
            <a:r>
              <a:rPr lang="ru-RU" sz="1000" u="sng"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ИнтЭРА-2022 направление «Морская надводная робототехника»</a:t>
            </a: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2667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Задача заключалась в сборе и разметке данных для обучения нейронной сети и последующего распознавания объектов в акватории. </a:t>
            </a: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g1bed0bf408f_0_0"/>
          <p:cNvSpPr txBox="1"/>
          <p:nvPr/>
        </p:nvSpPr>
        <p:spPr>
          <a:xfrm>
            <a:off x="5263925" y="4752000"/>
            <a:ext cx="321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 этап Multirobothlon в рамках ПМЭФ</a:t>
            </a:r>
            <a:endParaRPr sz="9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5" name="Google Shape;75;g1bed0bf408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3922" y="2539525"/>
            <a:ext cx="3345152" cy="221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bed0bf408f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2575" y="3416350"/>
            <a:ext cx="765900" cy="7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bed0bf408f_0_0"/>
          <p:cNvPicPr preferRelativeResize="0"/>
          <p:nvPr/>
        </p:nvPicPr>
        <p:blipFill rotWithShape="1">
          <a:blip r:embed="rId8">
            <a:alphaModFix/>
          </a:blip>
          <a:srcRect r="9494"/>
          <a:stretch/>
        </p:blipFill>
        <p:spPr>
          <a:xfrm>
            <a:off x="4962551" y="615250"/>
            <a:ext cx="2103380" cy="15279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bed0bf408f_0_0"/>
          <p:cNvSpPr txBox="1"/>
          <p:nvPr/>
        </p:nvSpPr>
        <p:spPr>
          <a:xfrm>
            <a:off x="4920075" y="2250113"/>
            <a:ext cx="411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>
                <a:latin typeface="PT Sans"/>
                <a:ea typeface="PT Sans"/>
                <a:cs typeface="PT Sans"/>
                <a:sym typeface="PT Sans"/>
              </a:rPr>
              <a:t>2 этап Multirobothlon</a:t>
            </a:r>
            <a:endParaRPr sz="9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" name="Google Shape;79;g1bed0bf408f_0_0"/>
          <p:cNvSpPr txBox="1"/>
          <p:nvPr/>
        </p:nvSpPr>
        <p:spPr>
          <a:xfrm>
            <a:off x="3789673" y="4217150"/>
            <a:ext cx="103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800" b="0" i="0" u="sng" strike="noStrike" cap="non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Ссылка на ролик по 1 этапу Multirobothlon</a:t>
            </a:r>
            <a:endParaRPr sz="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0" name="Google Shape;80;g1bed0bf408f_0_0"/>
          <p:cNvPicPr preferRelativeResize="0"/>
          <p:nvPr/>
        </p:nvPicPr>
        <p:blipFill rotWithShape="1">
          <a:blip r:embed="rId9">
            <a:alphaModFix/>
          </a:blip>
          <a:srcRect l="2914" t="1" r="87766" b="85335"/>
          <a:stretch/>
        </p:blipFill>
        <p:spPr>
          <a:xfrm>
            <a:off x="0" y="0"/>
            <a:ext cx="521702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bed0bf408f_0_0"/>
          <p:cNvSpPr txBox="1"/>
          <p:nvPr/>
        </p:nvSpPr>
        <p:spPr>
          <a:xfrm>
            <a:off x="3" y="-9950"/>
            <a:ext cx="31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3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1bed0bf408f_0_0"/>
          <p:cNvPicPr preferRelativeResize="0"/>
          <p:nvPr/>
        </p:nvPicPr>
        <p:blipFill rotWithShape="1">
          <a:blip r:embed="rId10">
            <a:alphaModFix/>
          </a:blip>
          <a:srcRect r="9909"/>
          <a:stretch/>
        </p:blipFill>
        <p:spPr>
          <a:xfrm>
            <a:off x="6844149" y="647500"/>
            <a:ext cx="2064726" cy="15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bed0bf408f_0_0">
            <a:hlinkClick r:id="rId4"/>
          </p:cNvPr>
          <p:cNvSpPr txBox="1"/>
          <p:nvPr/>
        </p:nvSpPr>
        <p:spPr>
          <a:xfrm>
            <a:off x="3690963" y="2794650"/>
            <a:ext cx="122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Ссылка на ролик по соревнованиям Multirobothlon</a:t>
            </a:r>
            <a:endParaRPr sz="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4" name="Google Shape;84;g1bed0bf408f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22575" y="2094526"/>
            <a:ext cx="765900" cy="7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bed0bf408f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5601" y="2395751"/>
            <a:ext cx="3210300" cy="221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418747403_0_21"/>
          <p:cNvSpPr txBox="1"/>
          <p:nvPr/>
        </p:nvSpPr>
        <p:spPr>
          <a:xfrm>
            <a:off x="552150" y="0"/>
            <a:ext cx="750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Выводы</a:t>
            </a:r>
            <a:endParaRPr sz="21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" name="Google Shape;115;g25418747403_0_21"/>
          <p:cNvPicPr preferRelativeResize="0"/>
          <p:nvPr/>
        </p:nvPicPr>
        <p:blipFill rotWithShape="1">
          <a:blip r:embed="rId3">
            <a:alphaModFix/>
          </a:blip>
          <a:srcRect l="62019" t="89985" r="26768" b="1602"/>
          <a:stretch/>
        </p:blipFill>
        <p:spPr>
          <a:xfrm>
            <a:off x="7924950" y="4710900"/>
            <a:ext cx="1025026" cy="4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5418747403_0_21"/>
          <p:cNvPicPr preferRelativeResize="0"/>
          <p:nvPr/>
        </p:nvPicPr>
        <p:blipFill rotWithShape="1">
          <a:blip r:embed="rId3">
            <a:alphaModFix/>
          </a:blip>
          <a:srcRect l="2914" t="1" r="87883" b="85334"/>
          <a:stretch/>
        </p:blipFill>
        <p:spPr>
          <a:xfrm>
            <a:off x="0" y="0"/>
            <a:ext cx="51502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5418747403_0_21"/>
          <p:cNvSpPr txBox="1"/>
          <p:nvPr/>
        </p:nvSpPr>
        <p:spPr>
          <a:xfrm>
            <a:off x="3" y="-9950"/>
            <a:ext cx="31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dirty="0">
                <a:solidFill>
                  <a:srgbClr val="595959"/>
                </a:solidFill>
              </a:rPr>
              <a:t>4</a:t>
            </a:r>
            <a:endParaRPr sz="13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5418747403_0_21"/>
          <p:cNvSpPr txBox="1"/>
          <p:nvPr/>
        </p:nvSpPr>
        <p:spPr>
          <a:xfrm>
            <a:off x="315600" y="589725"/>
            <a:ext cx="5814300" cy="3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Проходить день “пошагам” мероприятия.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Переиспользовать таблички и заготовки.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Не знаешь - задавай вопросы. Желательно вживую.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Если вы не уверены согласовано - уточните. Если делалось без вас - проверяйте.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 b="1">
                <a:solidFill>
                  <a:schemeClr val="dk1"/>
                </a:solidFill>
              </a:rPr>
              <a:t>Никогда на словах, обязательно письма, протоколы и т.п..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Правильное оформление командировок и отчетных документов - это важно. Сделали памятку.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Отзывы полезно читать, но это не всегда спасает.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Проверенные люди - топ.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Доверять полезно, но стоит думать головой.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Дышать.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Не мешать между собой события. Одно событие - один ответственный. Выбирать важные выставки.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Если что-то сделали в первый раз - составляйте инструкции(!).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Рефлексия по итогам события.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-RU" sz="1100">
                <a:solidFill>
                  <a:schemeClr val="dk1"/>
                </a:solidFill>
              </a:rPr>
              <a:t>Рабочая группа != команда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9" name="Google Shape;119;g25418747403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825" y="206425"/>
            <a:ext cx="2709299" cy="20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5418747403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900" y="2307949"/>
            <a:ext cx="2709299" cy="180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/>
        </p:nvSpPr>
        <p:spPr>
          <a:xfrm>
            <a:off x="136478" y="3435747"/>
            <a:ext cx="401121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7" name="Google Shape;127;p37"/>
          <p:cNvSpPr txBox="1"/>
          <p:nvPr/>
        </p:nvSpPr>
        <p:spPr>
          <a:xfrm>
            <a:off x="296775" y="1289750"/>
            <a:ext cx="3154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4100" b="0" i="0" u="none" strike="noStrike" cap="non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Спасибо за внимание!</a:t>
            </a:r>
            <a:endParaRPr sz="4100" b="0" i="0" u="none" strike="noStrike" cap="non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Экран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PT Sans Caption</vt:lpstr>
      <vt:lpstr>Rubik</vt:lpstr>
      <vt:lpstr>PT Sans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Курзанова Александра Сергеевна</dc:creator>
  <cp:lastModifiedBy>Школяр Екатерина</cp:lastModifiedBy>
  <cp:revision>1</cp:revision>
  <dcterms:modified xsi:type="dcterms:W3CDTF">2023-06-23T10:52:13Z</dcterms:modified>
</cp:coreProperties>
</file>